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4"/>
  </p:sldMasterIdLst>
  <p:notesMasterIdLst>
    <p:notesMasterId r:id="rId23"/>
  </p:notesMasterIdLst>
  <p:sldIdLst>
    <p:sldId id="256" r:id="rId5"/>
    <p:sldId id="258" r:id="rId6"/>
    <p:sldId id="338" r:id="rId7"/>
    <p:sldId id="302" r:id="rId8"/>
    <p:sldId id="303" r:id="rId9"/>
    <p:sldId id="301" r:id="rId10"/>
    <p:sldId id="300" r:id="rId11"/>
    <p:sldId id="318" r:id="rId12"/>
    <p:sldId id="342" r:id="rId13"/>
    <p:sldId id="335" r:id="rId14"/>
    <p:sldId id="305" r:id="rId15"/>
    <p:sldId id="340" r:id="rId16"/>
    <p:sldId id="341" r:id="rId17"/>
    <p:sldId id="336" r:id="rId18"/>
    <p:sldId id="337" r:id="rId19"/>
    <p:sldId id="343" r:id="rId20"/>
    <p:sldId id="339" r:id="rId21"/>
    <p:sldId id="34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81145A-2A62-A3FF-F972-A3032942D271}" v="232" dt="2024-01-03T15:59:56.718"/>
    <p1510:client id="{DB6C1D15-B2B3-9167-0CDE-74976822732A}" v="25" dt="2024-01-03T15:24:12.1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NLY, NEIL C CIV USAF AETC AFIT/ENS" userId="S::neil.ranly.1@au.af.edu::9d39c783-1e86-4e7c-931c-d13bde44dad8" providerId="AD" clId="Web-{DB6C1D15-B2B3-9167-0CDE-74976822732A}"/>
    <pc:docChg chg="addSld modSld addMainMaster delMainMaster">
      <pc:chgData name="RANLY, NEIL C CIV USAF AETC AFIT/ENS" userId="S::neil.ranly.1@au.af.edu::9d39c783-1e86-4e7c-931c-d13bde44dad8" providerId="AD" clId="Web-{DB6C1D15-B2B3-9167-0CDE-74976822732A}" dt="2024-01-03T15:24:12.179" v="33"/>
      <pc:docMkLst>
        <pc:docMk/>
      </pc:docMkLst>
      <pc:sldChg chg="addSp delSp modSp mod setBg modClrScheme delDesignElem chgLayout">
        <pc:chgData name="RANLY, NEIL C CIV USAF AETC AFIT/ENS" userId="S::neil.ranly.1@au.af.edu::9d39c783-1e86-4e7c-931c-d13bde44dad8" providerId="AD" clId="Web-{DB6C1D15-B2B3-9167-0CDE-74976822732A}" dt="2024-01-03T15:23:39.272" v="18"/>
        <pc:sldMkLst>
          <pc:docMk/>
          <pc:sldMk cId="109857222" sldId="256"/>
        </pc:sldMkLst>
        <pc:spChg chg="mod ord">
          <ac:chgData name="RANLY, NEIL C CIV USAF AETC AFIT/ENS" userId="S::neil.ranly.1@au.af.edu::9d39c783-1e86-4e7c-931c-d13bde44dad8" providerId="AD" clId="Web-{DB6C1D15-B2B3-9167-0CDE-74976822732A}" dt="2024-01-03T15:23:39.272" v="18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RANLY, NEIL C CIV USAF AETC AFIT/ENS" userId="S::neil.ranly.1@au.af.edu::9d39c783-1e86-4e7c-931c-d13bde44dad8" providerId="AD" clId="Web-{DB6C1D15-B2B3-9167-0CDE-74976822732A}" dt="2024-01-03T15:23:39.272" v="18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18.755" v="9"/>
          <ac:spMkLst>
            <pc:docMk/>
            <pc:sldMk cId="109857222" sldId="256"/>
            <ac:spMk id="9" creationId="{551580BD-7D80-4957-A58D-916E994AB787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18.755" v="9"/>
          <ac:spMkLst>
            <pc:docMk/>
            <pc:sldMk cId="109857222" sldId="256"/>
            <ac:spMk id="11" creationId="{DA230B38-5D01-4343-9209-8B2DDAACD5B0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18.755" v="9"/>
          <ac:spMkLst>
            <pc:docMk/>
            <pc:sldMk cId="109857222" sldId="256"/>
            <ac:spMk id="13" creationId="{1F8FD28F-2D67-45A9-BB95-396877333800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18.755" v="9"/>
          <ac:spMkLst>
            <pc:docMk/>
            <pc:sldMk cId="109857222" sldId="256"/>
            <ac:spMk id="15" creationId="{CB59DE95-F3B9-4A35-9681-78FA926F024B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23.552" v="11"/>
          <ac:spMkLst>
            <pc:docMk/>
            <pc:sldMk cId="109857222" sldId="256"/>
            <ac:spMk id="23" creationId="{8930EBA3-4D2E-42E8-B828-834555328D85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23.552" v="11"/>
          <ac:spMkLst>
            <pc:docMk/>
            <pc:sldMk cId="109857222" sldId="256"/>
            <ac:spMk id="24" creationId="{E58B2195-5055-402F-A3E7-53FF0E4980C3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23.552" v="11"/>
          <ac:spMkLst>
            <pc:docMk/>
            <pc:sldMk cId="109857222" sldId="256"/>
            <ac:spMk id="26" creationId="{528AA953-F4F9-4DC5-97C7-491F4AF937DC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26.849" v="13"/>
          <ac:spMkLst>
            <pc:docMk/>
            <pc:sldMk cId="109857222" sldId="256"/>
            <ac:spMk id="28" creationId="{5A02194C-5C32-4FF0-898E-D9B65F71BBCB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26.849" v="13"/>
          <ac:spMkLst>
            <pc:docMk/>
            <pc:sldMk cId="109857222" sldId="256"/>
            <ac:spMk id="29" creationId="{71776ED6-F0C9-44DC-8CB5-8EC765E62889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30.474" v="15"/>
          <ac:spMkLst>
            <pc:docMk/>
            <pc:sldMk cId="109857222" sldId="256"/>
            <ac:spMk id="32" creationId="{D3F794D0-2982-490E-88DA-93D48975085F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30.474" v="15"/>
          <ac:spMkLst>
            <pc:docMk/>
            <pc:sldMk cId="109857222" sldId="256"/>
            <ac:spMk id="34" creationId="{AFD24A3D-F07A-44A9-BE55-5576292E152D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30.474" v="15"/>
          <ac:spMkLst>
            <pc:docMk/>
            <pc:sldMk cId="109857222" sldId="256"/>
            <ac:spMk id="35" creationId="{204441C9-FD2D-4031-B5C5-67478196CCCF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30.474" v="15"/>
          <ac:spMkLst>
            <pc:docMk/>
            <pc:sldMk cId="109857222" sldId="256"/>
            <ac:spMk id="36" creationId="{EBF09AEC-6E6E-418F-9974-8730F1B2B6EF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30.474" v="15"/>
          <ac:spMkLst>
            <pc:docMk/>
            <pc:sldMk cId="109857222" sldId="256"/>
            <ac:spMk id="37" creationId="{3D9D3989-3E00-4727-914E-959DFE8FACE9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39.272" v="18"/>
          <ac:spMkLst>
            <pc:docMk/>
            <pc:sldMk cId="109857222" sldId="256"/>
            <ac:spMk id="39" creationId="{551580BD-7D80-4957-A58D-916E994AB787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39.272" v="18"/>
          <ac:spMkLst>
            <pc:docMk/>
            <pc:sldMk cId="109857222" sldId="256"/>
            <ac:spMk id="41" creationId="{DA230B38-5D01-4343-9209-8B2DDAACD5B0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39.272" v="18"/>
          <ac:spMkLst>
            <pc:docMk/>
            <pc:sldMk cId="109857222" sldId="256"/>
            <ac:spMk id="42" creationId="{1F8FD28F-2D67-45A9-BB95-396877333800}"/>
          </ac:spMkLst>
        </pc:spChg>
        <pc:spChg chg="add del">
          <ac:chgData name="RANLY, NEIL C CIV USAF AETC AFIT/ENS" userId="S::neil.ranly.1@au.af.edu::9d39c783-1e86-4e7c-931c-d13bde44dad8" providerId="AD" clId="Web-{DB6C1D15-B2B3-9167-0CDE-74976822732A}" dt="2024-01-03T15:23:39.272" v="18"/>
          <ac:spMkLst>
            <pc:docMk/>
            <pc:sldMk cId="109857222" sldId="256"/>
            <ac:spMk id="43" creationId="{CB59DE95-F3B9-4A35-9681-78FA926F024B}"/>
          </ac:spMkLst>
        </pc:spChg>
        <pc:picChg chg="add del">
          <ac:chgData name="RANLY, NEIL C CIV USAF AETC AFIT/ENS" userId="S::neil.ranly.1@au.af.edu::9d39c783-1e86-4e7c-931c-d13bde44dad8" providerId="AD" clId="Web-{DB6C1D15-B2B3-9167-0CDE-74976822732A}" dt="2024-01-03T15:23:18.755" v="9"/>
          <ac:picMkLst>
            <pc:docMk/>
            <pc:sldMk cId="109857222" sldId="256"/>
            <ac:picMk id="4" creationId="{D230A3CE-E0B1-BAD5-D301-5CB6C696104A}"/>
          </ac:picMkLst>
        </pc:picChg>
        <pc:picChg chg="add del">
          <ac:chgData name="RANLY, NEIL C CIV USAF AETC AFIT/ENS" userId="S::neil.ranly.1@au.af.edu::9d39c783-1e86-4e7c-931c-d13bde44dad8" providerId="AD" clId="Web-{DB6C1D15-B2B3-9167-0CDE-74976822732A}" dt="2024-01-03T15:23:23.552" v="11"/>
          <ac:picMkLst>
            <pc:docMk/>
            <pc:sldMk cId="109857222" sldId="256"/>
            <ac:picMk id="25" creationId="{035029E0-3C0C-0579-63D4-9CA5FF846627}"/>
          </ac:picMkLst>
        </pc:picChg>
        <pc:picChg chg="add del">
          <ac:chgData name="RANLY, NEIL C CIV USAF AETC AFIT/ENS" userId="S::neil.ranly.1@au.af.edu::9d39c783-1e86-4e7c-931c-d13bde44dad8" providerId="AD" clId="Web-{DB6C1D15-B2B3-9167-0CDE-74976822732A}" dt="2024-01-03T15:23:26.849" v="13"/>
          <ac:picMkLst>
            <pc:docMk/>
            <pc:sldMk cId="109857222" sldId="256"/>
            <ac:picMk id="30" creationId="{3437C1CF-D2B8-B52F-3E91-EA9039E64105}"/>
          </ac:picMkLst>
        </pc:picChg>
        <pc:picChg chg="add del">
          <ac:chgData name="RANLY, NEIL C CIV USAF AETC AFIT/ENS" userId="S::neil.ranly.1@au.af.edu::9d39c783-1e86-4e7c-931c-d13bde44dad8" providerId="AD" clId="Web-{DB6C1D15-B2B3-9167-0CDE-74976822732A}" dt="2024-01-03T15:23:30.474" v="15"/>
          <ac:picMkLst>
            <pc:docMk/>
            <pc:sldMk cId="109857222" sldId="256"/>
            <ac:picMk id="33" creationId="{8C0E363E-D33C-754E-6F6D-FE35D5CC8B10}"/>
          </ac:picMkLst>
        </pc:picChg>
        <pc:picChg chg="add">
          <ac:chgData name="RANLY, NEIL C CIV USAF AETC AFIT/ENS" userId="S::neil.ranly.1@au.af.edu::9d39c783-1e86-4e7c-931c-d13bde44dad8" providerId="AD" clId="Web-{DB6C1D15-B2B3-9167-0CDE-74976822732A}" dt="2024-01-03T15:23:31.381" v="16"/>
          <ac:picMkLst>
            <pc:docMk/>
            <pc:sldMk cId="109857222" sldId="256"/>
            <ac:picMk id="40" creationId="{D230A3CE-E0B1-BAD5-D301-5CB6C696104A}"/>
          </ac:picMkLst>
        </pc:picChg>
        <pc:cxnChg chg="add del">
          <ac:chgData name="RANLY, NEIL C CIV USAF AETC AFIT/ENS" userId="S::neil.ranly.1@au.af.edu::9d39c783-1e86-4e7c-931c-d13bde44dad8" providerId="AD" clId="Web-{DB6C1D15-B2B3-9167-0CDE-74976822732A}" dt="2024-01-03T15:23:18.755" v="9"/>
          <ac:cxnSpMkLst>
            <pc:docMk/>
            <pc:sldMk cId="109857222" sldId="256"/>
            <ac:cxnSpMk id="17" creationId="{5E687E3B-9C6D-4102-8F38-DCB77C49C6FD}"/>
          </ac:cxnSpMkLst>
        </pc:cxnChg>
        <pc:cxnChg chg="add del">
          <ac:chgData name="RANLY, NEIL C CIV USAF AETC AFIT/ENS" userId="S::neil.ranly.1@au.af.edu::9d39c783-1e86-4e7c-931c-d13bde44dad8" providerId="AD" clId="Web-{DB6C1D15-B2B3-9167-0CDE-74976822732A}" dt="2024-01-03T15:23:18.755" v="9"/>
          <ac:cxnSpMkLst>
            <pc:docMk/>
            <pc:sldMk cId="109857222" sldId="256"/>
            <ac:cxnSpMk id="19" creationId="{F12FB9A8-E482-4339-A730-6C024982AE56}"/>
          </ac:cxnSpMkLst>
        </pc:cxnChg>
        <pc:cxnChg chg="add del">
          <ac:chgData name="RANLY, NEIL C CIV USAF AETC AFIT/ENS" userId="S::neil.ranly.1@au.af.edu::9d39c783-1e86-4e7c-931c-d13bde44dad8" providerId="AD" clId="Web-{DB6C1D15-B2B3-9167-0CDE-74976822732A}" dt="2024-01-03T15:23:18.755" v="9"/>
          <ac:cxnSpMkLst>
            <pc:docMk/>
            <pc:sldMk cId="109857222" sldId="256"/>
            <ac:cxnSpMk id="21" creationId="{573C7C39-C73B-4051-B742-C9086B7BE3EC}"/>
          </ac:cxnSpMkLst>
        </pc:cxnChg>
        <pc:cxnChg chg="add del">
          <ac:chgData name="RANLY, NEIL C CIV USAF AETC AFIT/ENS" userId="S::neil.ranly.1@au.af.edu::9d39c783-1e86-4e7c-931c-d13bde44dad8" providerId="AD" clId="Web-{DB6C1D15-B2B3-9167-0CDE-74976822732A}" dt="2024-01-03T15:23:39.272" v="18"/>
          <ac:cxnSpMkLst>
            <pc:docMk/>
            <pc:sldMk cId="109857222" sldId="256"/>
            <ac:cxnSpMk id="44" creationId="{5E687E3B-9C6D-4102-8F38-DCB77C49C6FD}"/>
          </ac:cxnSpMkLst>
        </pc:cxnChg>
        <pc:cxnChg chg="add del">
          <ac:chgData name="RANLY, NEIL C CIV USAF AETC AFIT/ENS" userId="S::neil.ranly.1@au.af.edu::9d39c783-1e86-4e7c-931c-d13bde44dad8" providerId="AD" clId="Web-{DB6C1D15-B2B3-9167-0CDE-74976822732A}" dt="2024-01-03T15:23:39.272" v="18"/>
          <ac:cxnSpMkLst>
            <pc:docMk/>
            <pc:sldMk cId="109857222" sldId="256"/>
            <ac:cxnSpMk id="45" creationId="{F12FB9A8-E482-4339-A730-6C024982AE56}"/>
          </ac:cxnSpMkLst>
        </pc:cxnChg>
        <pc:cxnChg chg="add del">
          <ac:chgData name="RANLY, NEIL C CIV USAF AETC AFIT/ENS" userId="S::neil.ranly.1@au.af.edu::9d39c783-1e86-4e7c-931c-d13bde44dad8" providerId="AD" clId="Web-{DB6C1D15-B2B3-9167-0CDE-74976822732A}" dt="2024-01-03T15:23:39.272" v="18"/>
          <ac:cxnSpMkLst>
            <pc:docMk/>
            <pc:sldMk cId="109857222" sldId="256"/>
            <ac:cxnSpMk id="46" creationId="{573C7C39-C73B-4051-B742-C9086B7BE3EC}"/>
          </ac:cxnSpMkLst>
        </pc:cxnChg>
      </pc:sldChg>
      <pc:sldChg chg="modSp new mod modClrScheme chgLayout">
        <pc:chgData name="RANLY, NEIL C CIV USAF AETC AFIT/ENS" userId="S::neil.ranly.1@au.af.edu::9d39c783-1e86-4e7c-931c-d13bde44dad8" providerId="AD" clId="Web-{DB6C1D15-B2B3-9167-0CDE-74976822732A}" dt="2024-01-03T15:23:39.272" v="18"/>
        <pc:sldMkLst>
          <pc:docMk/>
          <pc:sldMk cId="3497322412" sldId="257"/>
        </pc:sldMkLst>
        <pc:spChg chg="mod ord">
          <ac:chgData name="RANLY, NEIL C CIV USAF AETC AFIT/ENS" userId="S::neil.ranly.1@au.af.edu::9d39c783-1e86-4e7c-931c-d13bde44dad8" providerId="AD" clId="Web-{DB6C1D15-B2B3-9167-0CDE-74976822732A}" dt="2024-01-03T15:23:39.272" v="18"/>
          <ac:spMkLst>
            <pc:docMk/>
            <pc:sldMk cId="3497322412" sldId="257"/>
            <ac:spMk id="2" creationId="{C66278D5-E85F-3F82-C174-0B09EDC3385A}"/>
          </ac:spMkLst>
        </pc:spChg>
        <pc:spChg chg="mod ord">
          <ac:chgData name="RANLY, NEIL C CIV USAF AETC AFIT/ENS" userId="S::neil.ranly.1@au.af.edu::9d39c783-1e86-4e7c-931c-d13bde44dad8" providerId="AD" clId="Web-{DB6C1D15-B2B3-9167-0CDE-74976822732A}" dt="2024-01-03T15:23:39.272" v="18"/>
          <ac:spMkLst>
            <pc:docMk/>
            <pc:sldMk cId="3497322412" sldId="257"/>
            <ac:spMk id="3" creationId="{EC46E7D5-8DD6-F8B3-3EF9-6EE22ED0FEE9}"/>
          </ac:spMkLst>
        </pc:spChg>
        <pc:spChg chg="mod ord">
          <ac:chgData name="RANLY, NEIL C CIV USAF AETC AFIT/ENS" userId="S::neil.ranly.1@au.af.edu::9d39c783-1e86-4e7c-931c-d13bde44dad8" providerId="AD" clId="Web-{DB6C1D15-B2B3-9167-0CDE-74976822732A}" dt="2024-01-03T15:23:39.272" v="18"/>
          <ac:spMkLst>
            <pc:docMk/>
            <pc:sldMk cId="3497322412" sldId="257"/>
            <ac:spMk id="4" creationId="{E6355AAF-790C-2DAD-F7A1-9DB76D89EA13}"/>
          </ac:spMkLst>
        </pc:spChg>
        <pc:spChg chg="mod ord">
          <ac:chgData name="RANLY, NEIL C CIV USAF AETC AFIT/ENS" userId="S::neil.ranly.1@au.af.edu::9d39c783-1e86-4e7c-931c-d13bde44dad8" providerId="AD" clId="Web-{DB6C1D15-B2B3-9167-0CDE-74976822732A}" dt="2024-01-03T15:23:39.272" v="18"/>
          <ac:spMkLst>
            <pc:docMk/>
            <pc:sldMk cId="3497322412" sldId="257"/>
            <ac:spMk id="5" creationId="{A93A8248-A273-E51D-0837-36C0A3367FE9}"/>
          </ac:spMkLst>
        </pc:spChg>
        <pc:spChg chg="mod ord">
          <ac:chgData name="RANLY, NEIL C CIV USAF AETC AFIT/ENS" userId="S::neil.ranly.1@au.af.edu::9d39c783-1e86-4e7c-931c-d13bde44dad8" providerId="AD" clId="Web-{DB6C1D15-B2B3-9167-0CDE-74976822732A}" dt="2024-01-03T15:23:39.272" v="18"/>
          <ac:spMkLst>
            <pc:docMk/>
            <pc:sldMk cId="3497322412" sldId="257"/>
            <ac:spMk id="6" creationId="{FD5DE60B-E9E5-E06F-5BC2-17827D5E6C02}"/>
          </ac:spMkLst>
        </pc:spChg>
      </pc:sldChg>
      <pc:sldChg chg="add">
        <pc:chgData name="RANLY, NEIL C CIV USAF AETC AFIT/ENS" userId="S::neil.ranly.1@au.af.edu::9d39c783-1e86-4e7c-931c-d13bde44dad8" providerId="AD" clId="Web-{DB6C1D15-B2B3-9167-0CDE-74976822732A}" dt="2024-01-03T15:24:11.070" v="29"/>
        <pc:sldMkLst>
          <pc:docMk/>
          <pc:sldMk cId="1396034141" sldId="300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11.289" v="30"/>
        <pc:sldMkLst>
          <pc:docMk/>
          <pc:sldMk cId="1977530197" sldId="301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11.695" v="32"/>
        <pc:sldMkLst>
          <pc:docMk/>
          <pc:sldMk cId="2378094135" sldId="302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11.476" v="31"/>
        <pc:sldMkLst>
          <pc:docMk/>
          <pc:sldMk cId="1107057349" sldId="303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09.773" v="25"/>
        <pc:sldMkLst>
          <pc:docMk/>
          <pc:sldMk cId="2208550950" sldId="305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10.851" v="28"/>
        <pc:sldMkLst>
          <pc:docMk/>
          <pc:sldMk cId="598840366" sldId="318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10.101" v="26"/>
        <pc:sldMkLst>
          <pc:docMk/>
          <pc:sldMk cId="1627362199" sldId="335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09.132" v="22"/>
        <pc:sldMkLst>
          <pc:docMk/>
          <pc:sldMk cId="3314252513" sldId="336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08.914" v="21"/>
        <pc:sldMkLst>
          <pc:docMk/>
          <pc:sldMk cId="2161435008" sldId="337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12.179" v="33"/>
        <pc:sldMkLst>
          <pc:docMk/>
          <pc:sldMk cId="1679848202" sldId="338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08.398" v="19"/>
        <pc:sldMkLst>
          <pc:docMk/>
          <pc:sldMk cId="2466968187" sldId="339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09.539" v="24"/>
        <pc:sldMkLst>
          <pc:docMk/>
          <pc:sldMk cId="2563590421" sldId="340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09.320" v="23"/>
        <pc:sldMkLst>
          <pc:docMk/>
          <pc:sldMk cId="651775357" sldId="341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10.507" v="27"/>
        <pc:sldMkLst>
          <pc:docMk/>
          <pc:sldMk cId="1110593269" sldId="342"/>
        </pc:sldMkLst>
      </pc:sldChg>
      <pc:sldChg chg="add">
        <pc:chgData name="RANLY, NEIL C CIV USAF AETC AFIT/ENS" userId="S::neil.ranly.1@au.af.edu::9d39c783-1e86-4e7c-931c-d13bde44dad8" providerId="AD" clId="Web-{DB6C1D15-B2B3-9167-0CDE-74976822732A}" dt="2024-01-03T15:24:08.664" v="20"/>
        <pc:sldMkLst>
          <pc:docMk/>
          <pc:sldMk cId="2337655613" sldId="343"/>
        </pc:sldMkLst>
      </pc:sldChg>
      <pc:sldMasterChg chg="del delSldLayout">
        <pc:chgData name="RANLY, NEIL C CIV USAF AETC AFIT/ENS" userId="S::neil.ranly.1@au.af.edu::9d39c783-1e86-4e7c-931c-d13bde44dad8" providerId="AD" clId="Web-{DB6C1D15-B2B3-9167-0CDE-74976822732A}" dt="2024-01-03T15:22:07.408" v="0"/>
        <pc:sldMasterMkLst>
          <pc:docMk/>
          <pc:sldMasterMk cId="2460954070" sldId="2147483660"/>
        </pc:sldMasterMkLst>
        <pc:sldLayoutChg chg="del">
          <pc:chgData name="RANLY, NEIL C CIV USAF AETC AFIT/ENS" userId="S::neil.ranly.1@au.af.edu::9d39c783-1e86-4e7c-931c-d13bde44dad8" providerId="AD" clId="Web-{DB6C1D15-B2B3-9167-0CDE-74976822732A}" dt="2024-01-03T15:22:07.408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RANLY, NEIL C CIV USAF AETC AFIT/ENS" userId="S::neil.ranly.1@au.af.edu::9d39c783-1e86-4e7c-931c-d13bde44dad8" providerId="AD" clId="Web-{DB6C1D15-B2B3-9167-0CDE-74976822732A}" dt="2024-01-03T15:22:07.408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RANLY, NEIL C CIV USAF AETC AFIT/ENS" userId="S::neil.ranly.1@au.af.edu::9d39c783-1e86-4e7c-931c-d13bde44dad8" providerId="AD" clId="Web-{DB6C1D15-B2B3-9167-0CDE-74976822732A}" dt="2024-01-03T15:22:07.408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RANLY, NEIL C CIV USAF AETC AFIT/ENS" userId="S::neil.ranly.1@au.af.edu::9d39c783-1e86-4e7c-931c-d13bde44dad8" providerId="AD" clId="Web-{DB6C1D15-B2B3-9167-0CDE-74976822732A}" dt="2024-01-03T15:22:07.408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RANLY, NEIL C CIV USAF AETC AFIT/ENS" userId="S::neil.ranly.1@au.af.edu::9d39c783-1e86-4e7c-931c-d13bde44dad8" providerId="AD" clId="Web-{DB6C1D15-B2B3-9167-0CDE-74976822732A}" dt="2024-01-03T15:22:07.408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RANLY, NEIL C CIV USAF AETC AFIT/ENS" userId="S::neil.ranly.1@au.af.edu::9d39c783-1e86-4e7c-931c-d13bde44dad8" providerId="AD" clId="Web-{DB6C1D15-B2B3-9167-0CDE-74976822732A}" dt="2024-01-03T15:22:07.408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RANLY, NEIL C CIV USAF AETC AFIT/ENS" userId="S::neil.ranly.1@au.af.edu::9d39c783-1e86-4e7c-931c-d13bde44dad8" providerId="AD" clId="Web-{DB6C1D15-B2B3-9167-0CDE-74976822732A}" dt="2024-01-03T15:22:07.408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RANLY, NEIL C CIV USAF AETC AFIT/ENS" userId="S::neil.ranly.1@au.af.edu::9d39c783-1e86-4e7c-931c-d13bde44dad8" providerId="AD" clId="Web-{DB6C1D15-B2B3-9167-0CDE-74976822732A}" dt="2024-01-03T15:22:07.408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RANLY, NEIL C CIV USAF AETC AFIT/ENS" userId="S::neil.ranly.1@au.af.edu::9d39c783-1e86-4e7c-931c-d13bde44dad8" providerId="AD" clId="Web-{DB6C1D15-B2B3-9167-0CDE-74976822732A}" dt="2024-01-03T15:22:07.408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RANLY, NEIL C CIV USAF AETC AFIT/ENS" userId="S::neil.ranly.1@au.af.edu::9d39c783-1e86-4e7c-931c-d13bde44dad8" providerId="AD" clId="Web-{DB6C1D15-B2B3-9167-0CDE-74976822732A}" dt="2024-01-03T15:22:07.408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RANLY, NEIL C CIV USAF AETC AFIT/ENS" userId="S::neil.ranly.1@au.af.edu::9d39c783-1e86-4e7c-931c-d13bde44dad8" providerId="AD" clId="Web-{DB6C1D15-B2B3-9167-0CDE-74976822732A}" dt="2024-01-03T15:22:07.408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RANLY, NEIL C CIV USAF AETC AFIT/ENS" userId="S::neil.ranly.1@au.af.edu::9d39c783-1e86-4e7c-931c-d13bde44dad8" providerId="AD" clId="Web-{DB6C1D15-B2B3-9167-0CDE-74976822732A}" dt="2024-01-03T15:23:31.381" v="16"/>
        <pc:sldMasterMkLst>
          <pc:docMk/>
          <pc:sldMasterMk cId="699150185" sldId="2147483672"/>
        </pc:sldMasterMkLst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434363677" sldId="2147483673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2190174592" sldId="2147483674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3754703343" sldId="2147483675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1642209291" sldId="2147483676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112875250" sldId="2147483677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4155310922" sldId="2147483678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1523939354" sldId="2147483679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3028255299" sldId="2147483680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1512596391" sldId="2147483681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3209240780" sldId="2147483682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2236836606" sldId="2147483683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3445791587" sldId="2147483684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2101637826" sldId="2147483685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2723611360" sldId="2147483686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468386645" sldId="2147483687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1280203662" sldId="2147483688"/>
          </pc:sldLayoutMkLst>
        </pc:sldLayoutChg>
        <pc:sldLayoutChg chg="add del mod replId">
          <pc:chgData name="RANLY, NEIL C CIV USAF AETC AFIT/ENS" userId="S::neil.ranly.1@au.af.edu::9d39c783-1e86-4e7c-931c-d13bde44dad8" providerId="AD" clId="Web-{DB6C1D15-B2B3-9167-0CDE-74976822732A}" dt="2024-01-03T15:23:31.381" v="16"/>
          <pc:sldLayoutMkLst>
            <pc:docMk/>
            <pc:sldMasterMk cId="699150185" sldId="2147483672"/>
            <pc:sldLayoutMk cId="1161444029" sldId="2147483689"/>
          </pc:sldLayoutMkLst>
        </pc:sldLayoutChg>
      </pc:sldMasterChg>
      <pc:sldMasterChg chg="add del replId addSldLayout delSldLayout">
        <pc:chgData name="RANLY, NEIL C CIV USAF AETC AFIT/ENS" userId="S::neil.ranly.1@au.af.edu::9d39c783-1e86-4e7c-931c-d13bde44dad8" providerId="AD" clId="Web-{DB6C1D15-B2B3-9167-0CDE-74976822732A}" dt="2024-01-03T15:23:39.272" v="18"/>
        <pc:sldMasterMkLst>
          <pc:docMk/>
          <pc:sldMasterMk cId="1528474156" sldId="2147483690"/>
        </pc:sldMasterMkLst>
        <pc:sldLayoutChg chg="add del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1528474156" sldId="2147483690"/>
            <pc:sldLayoutMk cId="1835996306" sldId="2147483691"/>
          </pc:sldLayoutMkLst>
        </pc:sldLayoutChg>
        <pc:sldLayoutChg chg="add del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1528474156" sldId="2147483690"/>
            <pc:sldLayoutMk cId="2806151193" sldId="2147483692"/>
          </pc:sldLayoutMkLst>
        </pc:sldLayoutChg>
        <pc:sldLayoutChg chg="add del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1528474156" sldId="2147483690"/>
            <pc:sldLayoutMk cId="3414408146" sldId="2147483693"/>
          </pc:sldLayoutMkLst>
        </pc:sldLayoutChg>
        <pc:sldLayoutChg chg="add del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1528474156" sldId="2147483690"/>
            <pc:sldLayoutMk cId="2320607461" sldId="2147483694"/>
          </pc:sldLayoutMkLst>
        </pc:sldLayoutChg>
        <pc:sldLayoutChg chg="add del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1528474156" sldId="2147483690"/>
            <pc:sldLayoutMk cId="3814163736" sldId="2147483695"/>
          </pc:sldLayoutMkLst>
        </pc:sldLayoutChg>
        <pc:sldLayoutChg chg="add del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1528474156" sldId="2147483690"/>
            <pc:sldLayoutMk cId="783262471" sldId="2147483696"/>
          </pc:sldLayoutMkLst>
        </pc:sldLayoutChg>
        <pc:sldLayoutChg chg="add del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1528474156" sldId="2147483690"/>
            <pc:sldLayoutMk cId="3094341967" sldId="2147483697"/>
          </pc:sldLayoutMkLst>
        </pc:sldLayoutChg>
        <pc:sldLayoutChg chg="add del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1528474156" sldId="2147483690"/>
            <pc:sldLayoutMk cId="3415262602" sldId="2147483698"/>
          </pc:sldLayoutMkLst>
        </pc:sldLayoutChg>
        <pc:sldLayoutChg chg="add del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1528474156" sldId="2147483690"/>
            <pc:sldLayoutMk cId="2403338195" sldId="2147483699"/>
          </pc:sldLayoutMkLst>
        </pc:sldLayoutChg>
        <pc:sldLayoutChg chg="add del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1528474156" sldId="2147483690"/>
            <pc:sldLayoutMk cId="3893898829" sldId="2147483700"/>
          </pc:sldLayoutMkLst>
        </pc:sldLayoutChg>
        <pc:sldLayoutChg chg="add del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1528474156" sldId="2147483690"/>
            <pc:sldLayoutMk cId="1830915471" sldId="2147483701"/>
          </pc:sldLayoutMkLst>
        </pc:sldLayoutChg>
      </pc:sldMasterChg>
      <pc:sldMasterChg chg="add addSldLayout modSldLayout">
        <pc:chgData name="RANLY, NEIL C CIV USAF AETC AFIT/ENS" userId="S::neil.ranly.1@au.af.edu::9d39c783-1e86-4e7c-931c-d13bde44dad8" providerId="AD" clId="Web-{DB6C1D15-B2B3-9167-0CDE-74976822732A}" dt="2024-01-03T15:23:39.272" v="18"/>
        <pc:sldMasterMkLst>
          <pc:docMk/>
          <pc:sldMasterMk cId="2779641604" sldId="2147483702"/>
        </pc:sldMasterMkLst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4000848384" sldId="2147483703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4050792731" sldId="2147483704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451579444" sldId="2147483705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1566303614" sldId="2147483706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83555835" sldId="2147483707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3253135397" sldId="2147483708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245482638" sldId="2147483709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2083459712" sldId="2147483710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4186046362" sldId="2147483711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980238601" sldId="2147483712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3025208915" sldId="2147483713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221631083" sldId="2147483714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1286104854" sldId="2147483715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1516310759" sldId="2147483716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3580237572" sldId="2147483717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1863959631" sldId="2147483718"/>
          </pc:sldLayoutMkLst>
        </pc:sldLayoutChg>
        <pc:sldLayoutChg chg="add mod replId">
          <pc:chgData name="RANLY, NEIL C CIV USAF AETC AFIT/ENS" userId="S::neil.ranly.1@au.af.edu::9d39c783-1e86-4e7c-931c-d13bde44dad8" providerId="AD" clId="Web-{DB6C1D15-B2B3-9167-0CDE-74976822732A}" dt="2024-01-03T15:23:39.272" v="18"/>
          <pc:sldLayoutMkLst>
            <pc:docMk/>
            <pc:sldMasterMk cId="2779641604" sldId="2147483702"/>
            <pc:sldLayoutMk cId="1496189421" sldId="2147483719"/>
          </pc:sldLayoutMkLst>
        </pc:sldLayoutChg>
      </pc:sldMasterChg>
      <pc:sldMasterChg chg="add del addSldLayout delSldLayout">
        <pc:chgData name="RANLY, NEIL C CIV USAF AETC AFIT/ENS" userId="S::neil.ranly.1@au.af.edu::9d39c783-1e86-4e7c-931c-d13bde44dad8" providerId="AD" clId="Web-{DB6C1D15-B2B3-9167-0CDE-74976822732A}" dt="2024-01-03T15:23:26.849" v="13"/>
        <pc:sldMasterMkLst>
          <pc:docMk/>
          <pc:sldMasterMk cId="3265270305" sldId="2147483723"/>
        </pc:sldMasterMkLst>
        <pc:sldLayoutChg chg="add del">
          <pc:chgData name="RANLY, NEIL C CIV USAF AETC AFIT/ENS" userId="S::neil.ranly.1@au.af.edu::9d39c783-1e86-4e7c-931c-d13bde44dad8" providerId="AD" clId="Web-{DB6C1D15-B2B3-9167-0CDE-74976822732A}" dt="2024-01-03T15:23:26.849" v="13"/>
          <pc:sldLayoutMkLst>
            <pc:docMk/>
            <pc:sldMasterMk cId="3265270305" sldId="2147483723"/>
            <pc:sldLayoutMk cId="2035372394" sldId="2147483712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6.849" v="13"/>
          <pc:sldLayoutMkLst>
            <pc:docMk/>
            <pc:sldMasterMk cId="3265270305" sldId="2147483723"/>
            <pc:sldLayoutMk cId="3622203557" sldId="2147483713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6.849" v="13"/>
          <pc:sldLayoutMkLst>
            <pc:docMk/>
            <pc:sldMasterMk cId="3265270305" sldId="2147483723"/>
            <pc:sldLayoutMk cId="2459808101" sldId="2147483714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6.849" v="13"/>
          <pc:sldLayoutMkLst>
            <pc:docMk/>
            <pc:sldMasterMk cId="3265270305" sldId="2147483723"/>
            <pc:sldLayoutMk cId="1658764512" sldId="2147483715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6.849" v="13"/>
          <pc:sldLayoutMkLst>
            <pc:docMk/>
            <pc:sldMasterMk cId="3265270305" sldId="2147483723"/>
            <pc:sldLayoutMk cId="2097143530" sldId="2147483716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6.849" v="13"/>
          <pc:sldLayoutMkLst>
            <pc:docMk/>
            <pc:sldMasterMk cId="3265270305" sldId="2147483723"/>
            <pc:sldLayoutMk cId="3927125407" sldId="2147483717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6.849" v="13"/>
          <pc:sldLayoutMkLst>
            <pc:docMk/>
            <pc:sldMasterMk cId="3265270305" sldId="2147483723"/>
            <pc:sldLayoutMk cId="4270383922" sldId="2147483718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6.849" v="13"/>
          <pc:sldLayoutMkLst>
            <pc:docMk/>
            <pc:sldMasterMk cId="3265270305" sldId="2147483723"/>
            <pc:sldLayoutMk cId="961487197" sldId="2147483719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6.849" v="13"/>
          <pc:sldLayoutMkLst>
            <pc:docMk/>
            <pc:sldMasterMk cId="3265270305" sldId="2147483723"/>
            <pc:sldLayoutMk cId="1856885270" sldId="2147483720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6.849" v="13"/>
          <pc:sldLayoutMkLst>
            <pc:docMk/>
            <pc:sldMasterMk cId="3265270305" sldId="2147483723"/>
            <pc:sldLayoutMk cId="4138571542" sldId="2147483721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6.849" v="13"/>
          <pc:sldLayoutMkLst>
            <pc:docMk/>
            <pc:sldMasterMk cId="3265270305" sldId="2147483723"/>
            <pc:sldLayoutMk cId="3187274959" sldId="2147483722"/>
          </pc:sldLayoutMkLst>
        </pc:sldLayoutChg>
      </pc:sldMasterChg>
      <pc:sldMasterChg chg="add del addSldLayout delSldLayout">
        <pc:chgData name="RANLY, NEIL C CIV USAF AETC AFIT/ENS" userId="S::neil.ranly.1@au.af.edu::9d39c783-1e86-4e7c-931c-d13bde44dad8" providerId="AD" clId="Web-{DB6C1D15-B2B3-9167-0CDE-74976822732A}" dt="2024-01-03T15:23:30.474" v="15"/>
        <pc:sldMasterMkLst>
          <pc:docMk/>
          <pc:sldMasterMk cId="2381983963" sldId="2147483736"/>
        </pc:sldMasterMkLst>
        <pc:sldLayoutChg chg="add del">
          <pc:chgData name="RANLY, NEIL C CIV USAF AETC AFIT/ENS" userId="S::neil.ranly.1@au.af.edu::9d39c783-1e86-4e7c-931c-d13bde44dad8" providerId="AD" clId="Web-{DB6C1D15-B2B3-9167-0CDE-74976822732A}" dt="2024-01-03T15:23:30.474" v="15"/>
          <pc:sldLayoutMkLst>
            <pc:docMk/>
            <pc:sldMasterMk cId="2381983963" sldId="2147483736"/>
            <pc:sldLayoutMk cId="900862858" sldId="2147483725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30.474" v="15"/>
          <pc:sldLayoutMkLst>
            <pc:docMk/>
            <pc:sldMasterMk cId="2381983963" sldId="2147483736"/>
            <pc:sldLayoutMk cId="1121310154" sldId="2147483726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30.474" v="15"/>
          <pc:sldLayoutMkLst>
            <pc:docMk/>
            <pc:sldMasterMk cId="2381983963" sldId="2147483736"/>
            <pc:sldLayoutMk cId="1413189839" sldId="2147483727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30.474" v="15"/>
          <pc:sldLayoutMkLst>
            <pc:docMk/>
            <pc:sldMasterMk cId="2381983963" sldId="2147483736"/>
            <pc:sldLayoutMk cId="3310362932" sldId="2147483728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30.474" v="15"/>
          <pc:sldLayoutMkLst>
            <pc:docMk/>
            <pc:sldMasterMk cId="2381983963" sldId="2147483736"/>
            <pc:sldLayoutMk cId="1463458459" sldId="2147483729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30.474" v="15"/>
          <pc:sldLayoutMkLst>
            <pc:docMk/>
            <pc:sldMasterMk cId="2381983963" sldId="2147483736"/>
            <pc:sldLayoutMk cId="4123219791" sldId="2147483730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30.474" v="15"/>
          <pc:sldLayoutMkLst>
            <pc:docMk/>
            <pc:sldMasterMk cId="2381983963" sldId="2147483736"/>
            <pc:sldLayoutMk cId="450001845" sldId="2147483731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30.474" v="15"/>
          <pc:sldLayoutMkLst>
            <pc:docMk/>
            <pc:sldMasterMk cId="2381983963" sldId="2147483736"/>
            <pc:sldLayoutMk cId="3424464291" sldId="2147483732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30.474" v="15"/>
          <pc:sldLayoutMkLst>
            <pc:docMk/>
            <pc:sldMasterMk cId="2381983963" sldId="2147483736"/>
            <pc:sldLayoutMk cId="2727402954" sldId="2147483733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30.474" v="15"/>
          <pc:sldLayoutMkLst>
            <pc:docMk/>
            <pc:sldMasterMk cId="2381983963" sldId="2147483736"/>
            <pc:sldLayoutMk cId="3096390718" sldId="2147483734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30.474" v="15"/>
          <pc:sldLayoutMkLst>
            <pc:docMk/>
            <pc:sldMasterMk cId="2381983963" sldId="2147483736"/>
            <pc:sldLayoutMk cId="599130009" sldId="2147483735"/>
          </pc:sldLayoutMkLst>
        </pc:sldLayoutChg>
      </pc:sldMasterChg>
      <pc:sldMasterChg chg="add del addSldLayout delSldLayout">
        <pc:chgData name="RANLY, NEIL C CIV USAF AETC AFIT/ENS" userId="S::neil.ranly.1@au.af.edu::9d39c783-1e86-4e7c-931c-d13bde44dad8" providerId="AD" clId="Web-{DB6C1D15-B2B3-9167-0CDE-74976822732A}" dt="2024-01-03T15:23:23.552" v="11"/>
        <pc:sldMasterMkLst>
          <pc:docMk/>
          <pc:sldMasterMk cId="1691073552" sldId="2147483762"/>
        </pc:sldMasterMkLst>
        <pc:sldLayoutChg chg="add del">
          <pc:chgData name="RANLY, NEIL C CIV USAF AETC AFIT/ENS" userId="S::neil.ranly.1@au.af.edu::9d39c783-1e86-4e7c-931c-d13bde44dad8" providerId="AD" clId="Web-{DB6C1D15-B2B3-9167-0CDE-74976822732A}" dt="2024-01-03T15:23:23.552" v="11"/>
          <pc:sldLayoutMkLst>
            <pc:docMk/>
            <pc:sldMasterMk cId="1691073552" sldId="2147483762"/>
            <pc:sldLayoutMk cId="2645143550" sldId="2147483751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3.552" v="11"/>
          <pc:sldLayoutMkLst>
            <pc:docMk/>
            <pc:sldMasterMk cId="1691073552" sldId="2147483762"/>
            <pc:sldLayoutMk cId="645053352" sldId="2147483752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3.552" v="11"/>
          <pc:sldLayoutMkLst>
            <pc:docMk/>
            <pc:sldMasterMk cId="1691073552" sldId="2147483762"/>
            <pc:sldLayoutMk cId="1762400678" sldId="2147483753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3.552" v="11"/>
          <pc:sldLayoutMkLst>
            <pc:docMk/>
            <pc:sldMasterMk cId="1691073552" sldId="2147483762"/>
            <pc:sldLayoutMk cId="2040279392" sldId="2147483754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3.552" v="11"/>
          <pc:sldLayoutMkLst>
            <pc:docMk/>
            <pc:sldMasterMk cId="1691073552" sldId="2147483762"/>
            <pc:sldLayoutMk cId="1662661094" sldId="2147483755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3.552" v="11"/>
          <pc:sldLayoutMkLst>
            <pc:docMk/>
            <pc:sldMasterMk cId="1691073552" sldId="2147483762"/>
            <pc:sldLayoutMk cId="3165240264" sldId="2147483756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3.552" v="11"/>
          <pc:sldLayoutMkLst>
            <pc:docMk/>
            <pc:sldMasterMk cId="1691073552" sldId="2147483762"/>
            <pc:sldLayoutMk cId="655312908" sldId="2147483757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3.552" v="11"/>
          <pc:sldLayoutMkLst>
            <pc:docMk/>
            <pc:sldMasterMk cId="1691073552" sldId="2147483762"/>
            <pc:sldLayoutMk cId="978520922" sldId="2147483758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3.552" v="11"/>
          <pc:sldLayoutMkLst>
            <pc:docMk/>
            <pc:sldMasterMk cId="1691073552" sldId="2147483762"/>
            <pc:sldLayoutMk cId="672869983" sldId="2147483759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3.552" v="11"/>
          <pc:sldLayoutMkLst>
            <pc:docMk/>
            <pc:sldMasterMk cId="1691073552" sldId="2147483762"/>
            <pc:sldLayoutMk cId="2001599677" sldId="2147483760"/>
          </pc:sldLayoutMkLst>
        </pc:sldLayoutChg>
        <pc:sldLayoutChg chg="add del">
          <pc:chgData name="RANLY, NEIL C CIV USAF AETC AFIT/ENS" userId="S::neil.ranly.1@au.af.edu::9d39c783-1e86-4e7c-931c-d13bde44dad8" providerId="AD" clId="Web-{DB6C1D15-B2B3-9167-0CDE-74976822732A}" dt="2024-01-03T15:23:23.552" v="11"/>
          <pc:sldLayoutMkLst>
            <pc:docMk/>
            <pc:sldMasterMk cId="1691073552" sldId="2147483762"/>
            <pc:sldLayoutMk cId="2896665152" sldId="2147483761"/>
          </pc:sldLayoutMkLst>
        </pc:sldLayoutChg>
      </pc:sldMasterChg>
    </pc:docChg>
  </pc:docChgLst>
  <pc:docChgLst>
    <pc:chgData name="RANLY, NEIL C CIV USAF AETC AFIT/ENS" userId="S::neil.ranly.1@au.af.edu::9d39c783-1e86-4e7c-931c-d13bde44dad8" providerId="AD" clId="Web-{6A81145A-2A62-A3FF-F972-A3032942D271}"/>
    <pc:docChg chg="addSld delSld modSld sldOrd">
      <pc:chgData name="RANLY, NEIL C CIV USAF AETC AFIT/ENS" userId="S::neil.ranly.1@au.af.edu::9d39c783-1e86-4e7c-931c-d13bde44dad8" providerId="AD" clId="Web-{6A81145A-2A62-A3FF-F972-A3032942D271}" dt="2024-01-03T15:59:53.030" v="659"/>
      <pc:docMkLst>
        <pc:docMk/>
      </pc:docMkLst>
      <pc:sldChg chg="del">
        <pc:chgData name="RANLY, NEIL C CIV USAF AETC AFIT/ENS" userId="S::neil.ranly.1@au.af.edu::9d39c783-1e86-4e7c-931c-d13bde44dad8" providerId="AD" clId="Web-{6A81145A-2A62-A3FF-F972-A3032942D271}" dt="2024-01-03T15:32:03.766" v="5"/>
        <pc:sldMkLst>
          <pc:docMk/>
          <pc:sldMk cId="3497322412" sldId="257"/>
        </pc:sldMkLst>
      </pc:sldChg>
      <pc:sldChg chg="modSp add del ord modNotes">
        <pc:chgData name="RANLY, NEIL C CIV USAF AETC AFIT/ENS" userId="S::neil.ranly.1@au.af.edu::9d39c783-1e86-4e7c-931c-d13bde44dad8" providerId="AD" clId="Web-{6A81145A-2A62-A3FF-F972-A3032942D271}" dt="2024-01-03T15:45:38.663" v="308" actId="20577"/>
        <pc:sldMkLst>
          <pc:docMk/>
          <pc:sldMk cId="2249204414" sldId="258"/>
        </pc:sldMkLst>
        <pc:spChg chg="mod">
          <ac:chgData name="RANLY, NEIL C CIV USAF AETC AFIT/ENS" userId="S::neil.ranly.1@au.af.edu::9d39c783-1e86-4e7c-931c-d13bde44dad8" providerId="AD" clId="Web-{6A81145A-2A62-A3FF-F972-A3032942D271}" dt="2024-01-03T15:45:38.663" v="308" actId="20577"/>
          <ac:spMkLst>
            <pc:docMk/>
            <pc:sldMk cId="2249204414" sldId="258"/>
            <ac:spMk id="2" creationId="{29A7849D-A01A-F511-1698-5C21EC33ADCE}"/>
          </ac:spMkLst>
        </pc:spChg>
      </pc:sldChg>
      <pc:sldChg chg="modSp">
        <pc:chgData name="RANLY, NEIL C CIV USAF AETC AFIT/ENS" userId="S::neil.ranly.1@au.af.edu::9d39c783-1e86-4e7c-931c-d13bde44dad8" providerId="AD" clId="Web-{6A81145A-2A62-A3FF-F972-A3032942D271}" dt="2024-01-03T15:56:20.415" v="408" actId="20577"/>
        <pc:sldMkLst>
          <pc:docMk/>
          <pc:sldMk cId="1107057349" sldId="303"/>
        </pc:sldMkLst>
        <pc:spChg chg="mod">
          <ac:chgData name="RANLY, NEIL C CIV USAF AETC AFIT/ENS" userId="S::neil.ranly.1@au.af.edu::9d39c783-1e86-4e7c-931c-d13bde44dad8" providerId="AD" clId="Web-{6A81145A-2A62-A3FF-F972-A3032942D271}" dt="2024-01-03T15:56:20.415" v="408" actId="20577"/>
          <ac:spMkLst>
            <pc:docMk/>
            <pc:sldMk cId="1107057349" sldId="303"/>
            <ac:spMk id="9" creationId="{00000000-0000-0000-0000-000000000000}"/>
          </ac:spMkLst>
        </pc:spChg>
      </pc:sldChg>
      <pc:sldChg chg="addSp modSp mod setBg setClrOvrMap">
        <pc:chgData name="RANLY, NEIL C CIV USAF AETC AFIT/ENS" userId="S::neil.ranly.1@au.af.edu::9d39c783-1e86-4e7c-931c-d13bde44dad8" providerId="AD" clId="Web-{6A81145A-2A62-A3FF-F972-A3032942D271}" dt="2024-01-03T15:35:30.475" v="10" actId="20577"/>
        <pc:sldMkLst>
          <pc:docMk/>
          <pc:sldMk cId="598840366" sldId="318"/>
        </pc:sldMkLst>
        <pc:spChg chg="mod">
          <ac:chgData name="RANLY, NEIL C CIV USAF AETC AFIT/ENS" userId="S::neil.ranly.1@au.af.edu::9d39c783-1e86-4e7c-931c-d13bde44dad8" providerId="AD" clId="Web-{6A81145A-2A62-A3FF-F972-A3032942D271}" dt="2024-01-03T15:35:12.193" v="6"/>
          <ac:spMkLst>
            <pc:docMk/>
            <pc:sldMk cId="598840366" sldId="318"/>
            <ac:spMk id="2" creationId="{D6D71E08-B4B4-5414-8F2C-D547F42307C3}"/>
          </ac:spMkLst>
        </pc:spChg>
        <pc:spChg chg="mod">
          <ac:chgData name="RANLY, NEIL C CIV USAF AETC AFIT/ENS" userId="S::neil.ranly.1@au.af.edu::9d39c783-1e86-4e7c-931c-d13bde44dad8" providerId="AD" clId="Web-{6A81145A-2A62-A3FF-F972-A3032942D271}" dt="2024-01-03T15:35:30.475" v="10" actId="20577"/>
          <ac:spMkLst>
            <pc:docMk/>
            <pc:sldMk cId="598840366" sldId="318"/>
            <ac:spMk id="17" creationId="{67429434-9051-AD36-2276-A72894BDFA9F}"/>
          </ac:spMkLst>
        </pc:spChg>
        <pc:spChg chg="add">
          <ac:chgData name="RANLY, NEIL C CIV USAF AETC AFIT/ENS" userId="S::neil.ranly.1@au.af.edu::9d39c783-1e86-4e7c-931c-d13bde44dad8" providerId="AD" clId="Web-{6A81145A-2A62-A3FF-F972-A3032942D271}" dt="2024-01-03T15:35:12.193" v="6"/>
          <ac:spMkLst>
            <pc:docMk/>
            <pc:sldMk cId="598840366" sldId="318"/>
            <ac:spMk id="22" creationId="{052BEFF1-896C-45B1-B02C-96A6A1BC389A}"/>
          </ac:spMkLst>
        </pc:spChg>
        <pc:spChg chg="add">
          <ac:chgData name="RANLY, NEIL C CIV USAF AETC AFIT/ENS" userId="S::neil.ranly.1@au.af.edu::9d39c783-1e86-4e7c-931c-d13bde44dad8" providerId="AD" clId="Web-{6A81145A-2A62-A3FF-F972-A3032942D271}" dt="2024-01-03T15:35:12.193" v="6"/>
          <ac:spMkLst>
            <pc:docMk/>
            <pc:sldMk cId="598840366" sldId="318"/>
            <ac:spMk id="24" creationId="{BB237A14-61B1-4C00-A670-5D8D68A8668E}"/>
          </ac:spMkLst>
        </pc:spChg>
        <pc:spChg chg="add">
          <ac:chgData name="RANLY, NEIL C CIV USAF AETC AFIT/ENS" userId="S::neil.ranly.1@au.af.edu::9d39c783-1e86-4e7c-931c-d13bde44dad8" providerId="AD" clId="Web-{6A81145A-2A62-A3FF-F972-A3032942D271}" dt="2024-01-03T15:35:12.193" v="6"/>
          <ac:spMkLst>
            <pc:docMk/>
            <pc:sldMk cId="598840366" sldId="318"/>
            <ac:spMk id="26" creationId="{8598F259-6F54-47A3-8D13-1603D786A328}"/>
          </ac:spMkLst>
        </pc:spChg>
        <pc:spChg chg="add">
          <ac:chgData name="RANLY, NEIL C CIV USAF AETC AFIT/ENS" userId="S::neil.ranly.1@au.af.edu::9d39c783-1e86-4e7c-931c-d13bde44dad8" providerId="AD" clId="Web-{6A81145A-2A62-A3FF-F972-A3032942D271}" dt="2024-01-03T15:35:12.193" v="6"/>
          <ac:spMkLst>
            <pc:docMk/>
            <pc:sldMk cId="598840366" sldId="318"/>
            <ac:spMk id="28" creationId="{0BA768A8-4FED-4ED8-9E46-6BE72188ECD2}"/>
          </ac:spMkLst>
        </pc:spChg>
      </pc:sldChg>
      <pc:sldChg chg="modNotes">
        <pc:chgData name="RANLY, NEIL C CIV USAF AETC AFIT/ENS" userId="S::neil.ranly.1@au.af.edu::9d39c783-1e86-4e7c-931c-d13bde44dad8" providerId="AD" clId="Web-{6A81145A-2A62-A3FF-F972-A3032942D271}" dt="2024-01-03T15:59:53.030" v="659"/>
        <pc:sldMkLst>
          <pc:docMk/>
          <pc:sldMk cId="1627362199" sldId="335"/>
        </pc:sldMkLst>
      </pc:sldChg>
      <pc:sldChg chg="modSp">
        <pc:chgData name="RANLY, NEIL C CIV USAF AETC AFIT/ENS" userId="S::neil.ranly.1@au.af.edu::9d39c783-1e86-4e7c-931c-d13bde44dad8" providerId="AD" clId="Web-{6A81145A-2A62-A3FF-F972-A3032942D271}" dt="2024-01-03T15:46:56.244" v="309" actId="20577"/>
        <pc:sldMkLst>
          <pc:docMk/>
          <pc:sldMk cId="3314252513" sldId="336"/>
        </pc:sldMkLst>
        <pc:spChg chg="mod">
          <ac:chgData name="RANLY, NEIL C CIV USAF AETC AFIT/ENS" userId="S::neil.ranly.1@au.af.edu::9d39c783-1e86-4e7c-931c-d13bde44dad8" providerId="AD" clId="Web-{6A81145A-2A62-A3FF-F972-A3032942D271}" dt="2024-01-03T15:46:56.244" v="309" actId="20577"/>
          <ac:spMkLst>
            <pc:docMk/>
            <pc:sldMk cId="3314252513" sldId="336"/>
            <ac:spMk id="3" creationId="{00000000-0000-0000-0000-000000000000}"/>
          </ac:spMkLst>
        </pc:spChg>
      </pc:sldChg>
      <pc:sldChg chg="modSp">
        <pc:chgData name="RANLY, NEIL C CIV USAF AETC AFIT/ENS" userId="S::neil.ranly.1@au.af.edu::9d39c783-1e86-4e7c-931c-d13bde44dad8" providerId="AD" clId="Web-{6A81145A-2A62-A3FF-F972-A3032942D271}" dt="2024-01-03T15:47:29.229" v="317" actId="20577"/>
        <pc:sldMkLst>
          <pc:docMk/>
          <pc:sldMk cId="2161435008" sldId="337"/>
        </pc:sldMkLst>
        <pc:spChg chg="mod">
          <ac:chgData name="RANLY, NEIL C CIV USAF AETC AFIT/ENS" userId="S::neil.ranly.1@au.af.edu::9d39c783-1e86-4e7c-931c-d13bde44dad8" providerId="AD" clId="Web-{6A81145A-2A62-A3FF-F972-A3032942D271}" dt="2024-01-03T15:47:29.229" v="317" actId="20577"/>
          <ac:spMkLst>
            <pc:docMk/>
            <pc:sldMk cId="2161435008" sldId="337"/>
            <ac:spMk id="7" creationId="{A5C928AB-44CF-DEFB-57E0-ECF1894ABABA}"/>
          </ac:spMkLst>
        </pc:spChg>
      </pc:sldChg>
      <pc:sldChg chg="ord">
        <pc:chgData name="RANLY, NEIL C CIV USAF AETC AFIT/ENS" userId="S::neil.ranly.1@au.af.edu::9d39c783-1e86-4e7c-931c-d13bde44dad8" providerId="AD" clId="Web-{6A81145A-2A62-A3FF-F972-A3032942D271}" dt="2024-01-03T15:28:47.402" v="0"/>
        <pc:sldMkLst>
          <pc:docMk/>
          <pc:sldMk cId="1679848202" sldId="338"/>
        </pc:sldMkLst>
      </pc:sldChg>
      <pc:sldChg chg="modNotes">
        <pc:chgData name="RANLY, NEIL C CIV USAF AETC AFIT/ENS" userId="S::neil.ranly.1@au.af.edu::9d39c783-1e86-4e7c-931c-d13bde44dad8" providerId="AD" clId="Web-{6A81145A-2A62-A3FF-F972-A3032942D271}" dt="2024-01-03T15:57:51.621" v="482"/>
        <pc:sldMkLst>
          <pc:docMk/>
          <pc:sldMk cId="1110593269" sldId="342"/>
        </pc:sldMkLst>
      </pc:sldChg>
      <pc:sldChg chg="modSp new ord">
        <pc:chgData name="RANLY, NEIL C CIV USAF AETC AFIT/ENS" userId="S::neil.ranly.1@au.af.edu::9d39c783-1e86-4e7c-931c-d13bde44dad8" providerId="AD" clId="Web-{6A81145A-2A62-A3FF-F972-A3032942D271}" dt="2024-01-03T15:50:28.937" v="399" actId="20577"/>
        <pc:sldMkLst>
          <pc:docMk/>
          <pc:sldMk cId="2448916615" sldId="344"/>
        </pc:sldMkLst>
        <pc:spChg chg="mod">
          <ac:chgData name="RANLY, NEIL C CIV USAF AETC AFIT/ENS" userId="S::neil.ranly.1@au.af.edu::9d39c783-1e86-4e7c-931c-d13bde44dad8" providerId="AD" clId="Web-{6A81145A-2A62-A3FF-F972-A3032942D271}" dt="2024-01-03T15:39:12.559" v="94" actId="20577"/>
          <ac:spMkLst>
            <pc:docMk/>
            <pc:sldMk cId="2448916615" sldId="344"/>
            <ac:spMk id="2" creationId="{7867DF32-AE50-9175-2134-D8E7188EC40B}"/>
          </ac:spMkLst>
        </pc:spChg>
        <pc:spChg chg="mod">
          <ac:chgData name="RANLY, NEIL C CIV USAF AETC AFIT/ENS" userId="S::neil.ranly.1@au.af.edu::9d39c783-1e86-4e7c-931c-d13bde44dad8" providerId="AD" clId="Web-{6A81145A-2A62-A3FF-F972-A3032942D271}" dt="2024-01-03T15:50:28.937" v="399" actId="20577"/>
          <ac:spMkLst>
            <pc:docMk/>
            <pc:sldMk cId="2448916615" sldId="344"/>
            <ac:spMk id="3" creationId="{7901C6FB-C669-9459-D88D-1E5AADD36029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805750-BBB2-4D0A-9522-A220E804F3C3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E995665-A351-4984-8E0F-C54C4AA9737C}">
      <dgm:prSet/>
      <dgm:spPr/>
      <dgm:t>
        <a:bodyPr/>
        <a:lstStyle/>
        <a:p>
          <a:r>
            <a:rPr lang="en-US" dirty="0"/>
            <a:t>Often employ structured processes to</a:t>
          </a:r>
        </a:p>
      </dgm:t>
    </dgm:pt>
    <dgm:pt modelId="{8B0B4CEB-CA82-4689-8B92-6EB38342FDD4}" type="parTrans" cxnId="{8B0F2595-AF29-4FF0-B9A9-309FD045C8AD}">
      <dgm:prSet/>
      <dgm:spPr/>
      <dgm:t>
        <a:bodyPr/>
        <a:lstStyle/>
        <a:p>
          <a:endParaRPr lang="en-US"/>
        </a:p>
      </dgm:t>
    </dgm:pt>
    <dgm:pt modelId="{8F4F23D0-5CCA-4EF1-A42E-B1E95C1CABF7}" type="sibTrans" cxnId="{8B0F2595-AF29-4FF0-B9A9-309FD045C8AD}">
      <dgm:prSet/>
      <dgm:spPr/>
      <dgm:t>
        <a:bodyPr/>
        <a:lstStyle/>
        <a:p>
          <a:endParaRPr lang="en-US"/>
        </a:p>
      </dgm:t>
    </dgm:pt>
    <dgm:pt modelId="{211C0D4A-BEC0-45D2-84E4-046C83D162BC}">
      <dgm:prSet/>
      <dgm:spPr/>
      <dgm:t>
        <a:bodyPr/>
        <a:lstStyle/>
        <a:p>
          <a:r>
            <a:rPr lang="en-US" dirty="0"/>
            <a:t>Support verification and validation</a:t>
          </a:r>
        </a:p>
      </dgm:t>
    </dgm:pt>
    <dgm:pt modelId="{F5AE0C0D-B8C1-499D-956F-4DF28864CE5A}" type="parTrans" cxnId="{8A27FD49-FACF-4E23-B4AB-D4C47DDC915B}">
      <dgm:prSet/>
      <dgm:spPr/>
      <dgm:t>
        <a:bodyPr/>
        <a:lstStyle/>
        <a:p>
          <a:endParaRPr lang="en-US"/>
        </a:p>
      </dgm:t>
    </dgm:pt>
    <dgm:pt modelId="{FF57E1D8-35EC-4E33-B48C-4B053763D2C1}" type="sibTrans" cxnId="{8A27FD49-FACF-4E23-B4AB-D4C47DDC915B}">
      <dgm:prSet/>
      <dgm:spPr/>
      <dgm:t>
        <a:bodyPr/>
        <a:lstStyle/>
        <a:p>
          <a:endParaRPr lang="en-US"/>
        </a:p>
      </dgm:t>
    </dgm:pt>
    <dgm:pt modelId="{9E46FB63-2880-4F47-A2F6-F48710DF27B9}">
      <dgm:prSet/>
      <dgm:spPr/>
      <dgm:t>
        <a:bodyPr/>
        <a:lstStyle/>
        <a:p>
          <a:r>
            <a:rPr lang="en-US" dirty="0"/>
            <a:t>Support coordination of changes</a:t>
          </a:r>
        </a:p>
      </dgm:t>
    </dgm:pt>
    <dgm:pt modelId="{0E002274-2159-4325-91C9-2DCDCC867124}" type="parTrans" cxnId="{95DCF6B4-FA18-4BA1-9013-FEBF55D02DE2}">
      <dgm:prSet/>
      <dgm:spPr/>
      <dgm:t>
        <a:bodyPr/>
        <a:lstStyle/>
        <a:p>
          <a:endParaRPr lang="en-US"/>
        </a:p>
      </dgm:t>
    </dgm:pt>
    <dgm:pt modelId="{ABEE39AF-A28B-44C8-B8A7-AC739056E3AB}" type="sibTrans" cxnId="{95DCF6B4-FA18-4BA1-9013-FEBF55D02DE2}">
      <dgm:prSet/>
      <dgm:spPr/>
      <dgm:t>
        <a:bodyPr/>
        <a:lstStyle/>
        <a:p>
          <a:endParaRPr lang="en-US"/>
        </a:p>
      </dgm:t>
    </dgm:pt>
    <dgm:pt modelId="{F6EA0C42-5F88-4541-9EBA-4BFE195BAC60}">
      <dgm:prSet/>
      <dgm:spPr/>
      <dgm:t>
        <a:bodyPr/>
        <a:lstStyle/>
        <a:p>
          <a:r>
            <a:rPr lang="en-US" dirty="0"/>
            <a:t>Reduce risks of bugs, avoiding costly consequences</a:t>
          </a:r>
        </a:p>
      </dgm:t>
    </dgm:pt>
    <dgm:pt modelId="{8F4F1AFB-B1D3-4507-B75F-14A9EDB549D0}" type="parTrans" cxnId="{0E8A5D3B-233A-4599-B6B9-FF074701C349}">
      <dgm:prSet/>
      <dgm:spPr/>
      <dgm:t>
        <a:bodyPr/>
        <a:lstStyle/>
        <a:p>
          <a:endParaRPr lang="en-US"/>
        </a:p>
      </dgm:t>
    </dgm:pt>
    <dgm:pt modelId="{EF365709-5E29-4934-AFA9-4EE2587ABE73}" type="sibTrans" cxnId="{0E8A5D3B-233A-4599-B6B9-FF074701C349}">
      <dgm:prSet/>
      <dgm:spPr/>
      <dgm:t>
        <a:bodyPr/>
        <a:lstStyle/>
        <a:p>
          <a:endParaRPr lang="en-US"/>
        </a:p>
      </dgm:t>
    </dgm:pt>
    <dgm:pt modelId="{F6026183-2438-4C4B-AC64-BADFAE989758}">
      <dgm:prSet/>
      <dgm:spPr/>
      <dgm:t>
        <a:bodyPr/>
        <a:lstStyle/>
        <a:p>
          <a:r>
            <a:rPr lang="en-US" dirty="0"/>
            <a:t>Structured processes often required when</a:t>
          </a:r>
        </a:p>
      </dgm:t>
    </dgm:pt>
    <dgm:pt modelId="{9BA6A548-EBBF-4C59-8EC2-8C723989B097}" type="parTrans" cxnId="{29FFECE3-F8DB-466F-B3AA-95A18FF70EA0}">
      <dgm:prSet/>
      <dgm:spPr/>
      <dgm:t>
        <a:bodyPr/>
        <a:lstStyle/>
        <a:p>
          <a:endParaRPr lang="en-US"/>
        </a:p>
      </dgm:t>
    </dgm:pt>
    <dgm:pt modelId="{BFF53E4F-F64A-46C7-95C8-00B3890AC91D}" type="sibTrans" cxnId="{29FFECE3-F8DB-466F-B3AA-95A18FF70EA0}">
      <dgm:prSet/>
      <dgm:spPr/>
      <dgm:t>
        <a:bodyPr/>
        <a:lstStyle/>
        <a:p>
          <a:endParaRPr lang="en-US"/>
        </a:p>
      </dgm:t>
    </dgm:pt>
    <dgm:pt modelId="{D8F5B4C4-58C4-4E66-9F74-0DA252408E3D}">
      <dgm:prSet/>
      <dgm:spPr/>
      <dgm:t>
        <a:bodyPr/>
        <a:lstStyle/>
        <a:p>
          <a:r>
            <a:rPr lang="en-US" dirty="0"/>
            <a:t>Larger projects with larger teams</a:t>
          </a:r>
        </a:p>
      </dgm:t>
    </dgm:pt>
    <dgm:pt modelId="{722C1EDE-56A2-45FF-A399-E6FBDF98CFD5}" type="parTrans" cxnId="{8A32589C-D226-45CD-A82C-D031CCFCE07E}">
      <dgm:prSet/>
      <dgm:spPr/>
      <dgm:t>
        <a:bodyPr/>
        <a:lstStyle/>
        <a:p>
          <a:endParaRPr lang="en-US"/>
        </a:p>
      </dgm:t>
    </dgm:pt>
    <dgm:pt modelId="{EFA1A0C3-6329-439F-BBEA-6FA83C01F4B9}" type="sibTrans" cxnId="{8A32589C-D226-45CD-A82C-D031CCFCE07E}">
      <dgm:prSet/>
      <dgm:spPr/>
      <dgm:t>
        <a:bodyPr/>
        <a:lstStyle/>
        <a:p>
          <a:endParaRPr lang="en-US"/>
        </a:p>
      </dgm:t>
    </dgm:pt>
    <dgm:pt modelId="{A6125FCF-04B9-4999-BF43-0F516AE8099D}">
      <dgm:prSet/>
      <dgm:spPr/>
      <dgm:t>
        <a:bodyPr/>
        <a:lstStyle/>
        <a:p>
          <a:r>
            <a:rPr lang="en-US" dirty="0"/>
            <a:t>Consequences are serious or grave</a:t>
          </a:r>
        </a:p>
      </dgm:t>
    </dgm:pt>
    <dgm:pt modelId="{9EFA699F-1185-405A-856A-0A277CDA4921}" type="parTrans" cxnId="{680C8FCF-5169-4AEA-994F-7DCFAA988040}">
      <dgm:prSet/>
      <dgm:spPr/>
      <dgm:t>
        <a:bodyPr/>
        <a:lstStyle/>
        <a:p>
          <a:endParaRPr lang="en-US"/>
        </a:p>
      </dgm:t>
    </dgm:pt>
    <dgm:pt modelId="{E1D8B5FA-0DDD-48F6-BF94-3E074CA79013}" type="sibTrans" cxnId="{680C8FCF-5169-4AEA-994F-7DCFAA988040}">
      <dgm:prSet/>
      <dgm:spPr/>
      <dgm:t>
        <a:bodyPr/>
        <a:lstStyle/>
        <a:p>
          <a:endParaRPr lang="en-US"/>
        </a:p>
      </dgm:t>
    </dgm:pt>
    <dgm:pt modelId="{4F564AA7-53AE-429E-BD86-3678A23DF8F7}">
      <dgm:prSet/>
      <dgm:spPr/>
      <dgm:t>
        <a:bodyPr/>
        <a:lstStyle/>
        <a:p>
          <a:r>
            <a:rPr lang="en-US" dirty="0"/>
            <a:t>Dynamic environments</a:t>
          </a:r>
        </a:p>
      </dgm:t>
    </dgm:pt>
    <dgm:pt modelId="{B27EA8CC-EEB8-40BD-B9DE-90DE6DAF1C77}" type="parTrans" cxnId="{FD806284-7318-4D1E-8996-369E24789D3E}">
      <dgm:prSet/>
      <dgm:spPr/>
      <dgm:t>
        <a:bodyPr/>
        <a:lstStyle/>
        <a:p>
          <a:endParaRPr lang="en-US"/>
        </a:p>
      </dgm:t>
    </dgm:pt>
    <dgm:pt modelId="{7842E2F1-F902-4855-96DC-81D91EBAA2E4}" type="sibTrans" cxnId="{FD806284-7318-4D1E-8996-369E24789D3E}">
      <dgm:prSet/>
      <dgm:spPr/>
      <dgm:t>
        <a:bodyPr/>
        <a:lstStyle/>
        <a:p>
          <a:endParaRPr lang="en-US"/>
        </a:p>
      </dgm:t>
    </dgm:pt>
    <dgm:pt modelId="{FFB3FB27-A7A1-42A4-BFCC-105B4D909C5B}" type="pres">
      <dgm:prSet presAssocID="{8C805750-BBB2-4D0A-9522-A220E804F3C3}" presName="Name0" presStyleCnt="0">
        <dgm:presLayoutVars>
          <dgm:dir/>
          <dgm:animLvl val="lvl"/>
          <dgm:resizeHandles val="exact"/>
        </dgm:presLayoutVars>
      </dgm:prSet>
      <dgm:spPr/>
    </dgm:pt>
    <dgm:pt modelId="{1570E2FE-DB54-4BBB-8E59-AB826B3D0D24}" type="pres">
      <dgm:prSet presAssocID="{F6026183-2438-4C4B-AC64-BADFAE989758}" presName="boxAndChildren" presStyleCnt="0"/>
      <dgm:spPr/>
    </dgm:pt>
    <dgm:pt modelId="{1D576034-5944-4F3A-8365-5E730BCDCB5C}" type="pres">
      <dgm:prSet presAssocID="{F6026183-2438-4C4B-AC64-BADFAE989758}" presName="parentTextBox" presStyleLbl="node1" presStyleIdx="0" presStyleCnt="2"/>
      <dgm:spPr/>
    </dgm:pt>
    <dgm:pt modelId="{03A894CF-F1EA-4D15-81E0-5AF49882BD75}" type="pres">
      <dgm:prSet presAssocID="{F6026183-2438-4C4B-AC64-BADFAE989758}" presName="entireBox" presStyleLbl="node1" presStyleIdx="0" presStyleCnt="2"/>
      <dgm:spPr/>
    </dgm:pt>
    <dgm:pt modelId="{12EFEB96-5250-4777-B862-5D5A4579E85B}" type="pres">
      <dgm:prSet presAssocID="{F6026183-2438-4C4B-AC64-BADFAE989758}" presName="descendantBox" presStyleCnt="0"/>
      <dgm:spPr/>
    </dgm:pt>
    <dgm:pt modelId="{2404BAC8-6EFE-4FFA-B85A-BF0DB67DA43E}" type="pres">
      <dgm:prSet presAssocID="{D8F5B4C4-58C4-4E66-9F74-0DA252408E3D}" presName="childTextBox" presStyleLbl="fgAccFollowNode1" presStyleIdx="0" presStyleCnt="6">
        <dgm:presLayoutVars>
          <dgm:bulletEnabled val="1"/>
        </dgm:presLayoutVars>
      </dgm:prSet>
      <dgm:spPr/>
    </dgm:pt>
    <dgm:pt modelId="{8611C016-95FF-4978-9923-D59A31E87902}" type="pres">
      <dgm:prSet presAssocID="{A6125FCF-04B9-4999-BF43-0F516AE8099D}" presName="childTextBox" presStyleLbl="fgAccFollowNode1" presStyleIdx="1" presStyleCnt="6">
        <dgm:presLayoutVars>
          <dgm:bulletEnabled val="1"/>
        </dgm:presLayoutVars>
      </dgm:prSet>
      <dgm:spPr/>
    </dgm:pt>
    <dgm:pt modelId="{255F5A8F-346D-41B5-B00A-B306247E647A}" type="pres">
      <dgm:prSet presAssocID="{4F564AA7-53AE-429E-BD86-3678A23DF8F7}" presName="childTextBox" presStyleLbl="fgAccFollowNode1" presStyleIdx="2" presStyleCnt="6">
        <dgm:presLayoutVars>
          <dgm:bulletEnabled val="1"/>
        </dgm:presLayoutVars>
      </dgm:prSet>
      <dgm:spPr/>
    </dgm:pt>
    <dgm:pt modelId="{675CD5D6-9EA0-4846-B164-981D798826C8}" type="pres">
      <dgm:prSet presAssocID="{8F4F23D0-5CCA-4EF1-A42E-B1E95C1CABF7}" presName="sp" presStyleCnt="0"/>
      <dgm:spPr/>
    </dgm:pt>
    <dgm:pt modelId="{2776BA1C-AC8E-4F4E-BFB8-4D703881BC83}" type="pres">
      <dgm:prSet presAssocID="{5E995665-A351-4984-8E0F-C54C4AA9737C}" presName="arrowAndChildren" presStyleCnt="0"/>
      <dgm:spPr/>
    </dgm:pt>
    <dgm:pt modelId="{09AE27B8-CB94-43C3-A8D3-766D2EB798A5}" type="pres">
      <dgm:prSet presAssocID="{5E995665-A351-4984-8E0F-C54C4AA9737C}" presName="parentTextArrow" presStyleLbl="node1" presStyleIdx="0" presStyleCnt="2"/>
      <dgm:spPr/>
    </dgm:pt>
    <dgm:pt modelId="{8D529539-3519-415F-887B-53E0834B10FD}" type="pres">
      <dgm:prSet presAssocID="{5E995665-A351-4984-8E0F-C54C4AA9737C}" presName="arrow" presStyleLbl="node1" presStyleIdx="1" presStyleCnt="2"/>
      <dgm:spPr/>
    </dgm:pt>
    <dgm:pt modelId="{62A2EE1B-65CD-42CD-877B-5C000D517C8C}" type="pres">
      <dgm:prSet presAssocID="{5E995665-A351-4984-8E0F-C54C4AA9737C}" presName="descendantArrow" presStyleCnt="0"/>
      <dgm:spPr/>
    </dgm:pt>
    <dgm:pt modelId="{B0B972A0-A76F-4976-A38D-2019AD0B6383}" type="pres">
      <dgm:prSet presAssocID="{211C0D4A-BEC0-45D2-84E4-046C83D162BC}" presName="childTextArrow" presStyleLbl="fgAccFollowNode1" presStyleIdx="3" presStyleCnt="6">
        <dgm:presLayoutVars>
          <dgm:bulletEnabled val="1"/>
        </dgm:presLayoutVars>
      </dgm:prSet>
      <dgm:spPr/>
    </dgm:pt>
    <dgm:pt modelId="{FCA50B7E-53C6-4B8C-92CF-D6A3C1BE9A8B}" type="pres">
      <dgm:prSet presAssocID="{9E46FB63-2880-4F47-A2F6-F48710DF27B9}" presName="childTextArrow" presStyleLbl="fgAccFollowNode1" presStyleIdx="4" presStyleCnt="6">
        <dgm:presLayoutVars>
          <dgm:bulletEnabled val="1"/>
        </dgm:presLayoutVars>
      </dgm:prSet>
      <dgm:spPr/>
    </dgm:pt>
    <dgm:pt modelId="{9431DC62-D90E-4D06-866B-DAB5B48A49D2}" type="pres">
      <dgm:prSet presAssocID="{F6EA0C42-5F88-4541-9EBA-4BFE195BAC60}" presName="childTextArrow" presStyleLbl="fgAccFollowNode1" presStyleIdx="5" presStyleCnt="6">
        <dgm:presLayoutVars>
          <dgm:bulletEnabled val="1"/>
        </dgm:presLayoutVars>
      </dgm:prSet>
      <dgm:spPr/>
    </dgm:pt>
  </dgm:ptLst>
  <dgm:cxnLst>
    <dgm:cxn modelId="{247D7605-2D39-4661-AE74-E9F0ADAEBA2B}" type="presOf" srcId="{D8F5B4C4-58C4-4E66-9F74-0DA252408E3D}" destId="{2404BAC8-6EFE-4FFA-B85A-BF0DB67DA43E}" srcOrd="0" destOrd="0" presId="urn:microsoft.com/office/officeart/2005/8/layout/process4"/>
    <dgm:cxn modelId="{03E4751C-DF01-4974-8662-C4DE533B136F}" type="presOf" srcId="{5E995665-A351-4984-8E0F-C54C4AA9737C}" destId="{8D529539-3519-415F-887B-53E0834B10FD}" srcOrd="1" destOrd="0" presId="urn:microsoft.com/office/officeart/2005/8/layout/process4"/>
    <dgm:cxn modelId="{C4428122-316C-4CF9-A6E9-0DD8F7AF3C78}" type="presOf" srcId="{F6026183-2438-4C4B-AC64-BADFAE989758}" destId="{1D576034-5944-4F3A-8365-5E730BCDCB5C}" srcOrd="0" destOrd="0" presId="urn:microsoft.com/office/officeart/2005/8/layout/process4"/>
    <dgm:cxn modelId="{B87C2C24-02EA-48E3-ABFA-161AA0C8F4D6}" type="presOf" srcId="{F6026183-2438-4C4B-AC64-BADFAE989758}" destId="{03A894CF-F1EA-4D15-81E0-5AF49882BD75}" srcOrd="1" destOrd="0" presId="urn:microsoft.com/office/officeart/2005/8/layout/process4"/>
    <dgm:cxn modelId="{BDBD382C-98BF-47E8-B125-E08D51A4CB7B}" type="presOf" srcId="{8C805750-BBB2-4D0A-9522-A220E804F3C3}" destId="{FFB3FB27-A7A1-42A4-BFCC-105B4D909C5B}" srcOrd="0" destOrd="0" presId="urn:microsoft.com/office/officeart/2005/8/layout/process4"/>
    <dgm:cxn modelId="{0E8A5D3B-233A-4599-B6B9-FF074701C349}" srcId="{5E995665-A351-4984-8E0F-C54C4AA9737C}" destId="{F6EA0C42-5F88-4541-9EBA-4BFE195BAC60}" srcOrd="2" destOrd="0" parTransId="{8F4F1AFB-B1D3-4507-B75F-14A9EDB549D0}" sibTransId="{EF365709-5E29-4934-AFA9-4EE2587ABE73}"/>
    <dgm:cxn modelId="{7816C961-15AC-4735-A5AF-B066F9994C3B}" type="presOf" srcId="{A6125FCF-04B9-4999-BF43-0F516AE8099D}" destId="{8611C016-95FF-4978-9923-D59A31E87902}" srcOrd="0" destOrd="0" presId="urn:microsoft.com/office/officeart/2005/8/layout/process4"/>
    <dgm:cxn modelId="{8A27FD49-FACF-4E23-B4AB-D4C47DDC915B}" srcId="{5E995665-A351-4984-8E0F-C54C4AA9737C}" destId="{211C0D4A-BEC0-45D2-84E4-046C83D162BC}" srcOrd="0" destOrd="0" parTransId="{F5AE0C0D-B8C1-499D-956F-4DF28864CE5A}" sibTransId="{FF57E1D8-35EC-4E33-B48C-4B053763D2C1}"/>
    <dgm:cxn modelId="{487F256D-9778-490D-B9DD-F72F7984EFF4}" type="presOf" srcId="{211C0D4A-BEC0-45D2-84E4-046C83D162BC}" destId="{B0B972A0-A76F-4976-A38D-2019AD0B6383}" srcOrd="0" destOrd="0" presId="urn:microsoft.com/office/officeart/2005/8/layout/process4"/>
    <dgm:cxn modelId="{8B64D54F-AE29-4994-98DD-1763D2F9CE61}" type="presOf" srcId="{F6EA0C42-5F88-4541-9EBA-4BFE195BAC60}" destId="{9431DC62-D90E-4D06-866B-DAB5B48A49D2}" srcOrd="0" destOrd="0" presId="urn:microsoft.com/office/officeart/2005/8/layout/process4"/>
    <dgm:cxn modelId="{FD806284-7318-4D1E-8996-369E24789D3E}" srcId="{F6026183-2438-4C4B-AC64-BADFAE989758}" destId="{4F564AA7-53AE-429E-BD86-3678A23DF8F7}" srcOrd="2" destOrd="0" parTransId="{B27EA8CC-EEB8-40BD-B9DE-90DE6DAF1C77}" sibTransId="{7842E2F1-F902-4855-96DC-81D91EBAA2E4}"/>
    <dgm:cxn modelId="{8B0F2595-AF29-4FF0-B9A9-309FD045C8AD}" srcId="{8C805750-BBB2-4D0A-9522-A220E804F3C3}" destId="{5E995665-A351-4984-8E0F-C54C4AA9737C}" srcOrd="0" destOrd="0" parTransId="{8B0B4CEB-CA82-4689-8B92-6EB38342FDD4}" sibTransId="{8F4F23D0-5CCA-4EF1-A42E-B1E95C1CABF7}"/>
    <dgm:cxn modelId="{8A32589C-D226-45CD-A82C-D031CCFCE07E}" srcId="{F6026183-2438-4C4B-AC64-BADFAE989758}" destId="{D8F5B4C4-58C4-4E66-9F74-0DA252408E3D}" srcOrd="0" destOrd="0" parTransId="{722C1EDE-56A2-45FF-A399-E6FBDF98CFD5}" sibTransId="{EFA1A0C3-6329-439F-BBEA-6FA83C01F4B9}"/>
    <dgm:cxn modelId="{95DCF6B4-FA18-4BA1-9013-FEBF55D02DE2}" srcId="{5E995665-A351-4984-8E0F-C54C4AA9737C}" destId="{9E46FB63-2880-4F47-A2F6-F48710DF27B9}" srcOrd="1" destOrd="0" parTransId="{0E002274-2159-4325-91C9-2DCDCC867124}" sibTransId="{ABEE39AF-A28B-44C8-B8A7-AC739056E3AB}"/>
    <dgm:cxn modelId="{49B0D7B5-F2BC-415E-8050-AA3990F0E5C5}" type="presOf" srcId="{4F564AA7-53AE-429E-BD86-3678A23DF8F7}" destId="{255F5A8F-346D-41B5-B00A-B306247E647A}" srcOrd="0" destOrd="0" presId="urn:microsoft.com/office/officeart/2005/8/layout/process4"/>
    <dgm:cxn modelId="{13EC1ACA-B248-4589-9674-805FDCDDC386}" type="presOf" srcId="{9E46FB63-2880-4F47-A2F6-F48710DF27B9}" destId="{FCA50B7E-53C6-4B8C-92CF-D6A3C1BE9A8B}" srcOrd="0" destOrd="0" presId="urn:microsoft.com/office/officeart/2005/8/layout/process4"/>
    <dgm:cxn modelId="{680C8FCF-5169-4AEA-994F-7DCFAA988040}" srcId="{F6026183-2438-4C4B-AC64-BADFAE989758}" destId="{A6125FCF-04B9-4999-BF43-0F516AE8099D}" srcOrd="1" destOrd="0" parTransId="{9EFA699F-1185-405A-856A-0A277CDA4921}" sibTransId="{E1D8B5FA-0DDD-48F6-BF94-3E074CA79013}"/>
    <dgm:cxn modelId="{29FFECE3-F8DB-466F-B3AA-95A18FF70EA0}" srcId="{8C805750-BBB2-4D0A-9522-A220E804F3C3}" destId="{F6026183-2438-4C4B-AC64-BADFAE989758}" srcOrd="1" destOrd="0" parTransId="{9BA6A548-EBBF-4C59-8EC2-8C723989B097}" sibTransId="{BFF53E4F-F64A-46C7-95C8-00B3890AC91D}"/>
    <dgm:cxn modelId="{5A07FDFE-E733-44A6-B789-B644DA1ECFFA}" type="presOf" srcId="{5E995665-A351-4984-8E0F-C54C4AA9737C}" destId="{09AE27B8-CB94-43C3-A8D3-766D2EB798A5}" srcOrd="0" destOrd="0" presId="urn:microsoft.com/office/officeart/2005/8/layout/process4"/>
    <dgm:cxn modelId="{A09E5159-62B8-4282-BA06-2760BD28D936}" type="presParOf" srcId="{FFB3FB27-A7A1-42A4-BFCC-105B4D909C5B}" destId="{1570E2FE-DB54-4BBB-8E59-AB826B3D0D24}" srcOrd="0" destOrd="0" presId="urn:microsoft.com/office/officeart/2005/8/layout/process4"/>
    <dgm:cxn modelId="{B8183F37-7D3E-4252-BC04-5E89B7ECC871}" type="presParOf" srcId="{1570E2FE-DB54-4BBB-8E59-AB826B3D0D24}" destId="{1D576034-5944-4F3A-8365-5E730BCDCB5C}" srcOrd="0" destOrd="0" presId="urn:microsoft.com/office/officeart/2005/8/layout/process4"/>
    <dgm:cxn modelId="{86F2A2A4-1210-4C1F-A373-4D2B4FB5D35B}" type="presParOf" srcId="{1570E2FE-DB54-4BBB-8E59-AB826B3D0D24}" destId="{03A894CF-F1EA-4D15-81E0-5AF49882BD75}" srcOrd="1" destOrd="0" presId="urn:microsoft.com/office/officeart/2005/8/layout/process4"/>
    <dgm:cxn modelId="{37CC7716-D49D-4975-85D8-0C31705478CE}" type="presParOf" srcId="{1570E2FE-DB54-4BBB-8E59-AB826B3D0D24}" destId="{12EFEB96-5250-4777-B862-5D5A4579E85B}" srcOrd="2" destOrd="0" presId="urn:microsoft.com/office/officeart/2005/8/layout/process4"/>
    <dgm:cxn modelId="{CE16D559-A09D-4BB7-BFF9-FC7ADBE30DC2}" type="presParOf" srcId="{12EFEB96-5250-4777-B862-5D5A4579E85B}" destId="{2404BAC8-6EFE-4FFA-B85A-BF0DB67DA43E}" srcOrd="0" destOrd="0" presId="urn:microsoft.com/office/officeart/2005/8/layout/process4"/>
    <dgm:cxn modelId="{25E950CD-0551-4721-A2EC-D943720A67DD}" type="presParOf" srcId="{12EFEB96-5250-4777-B862-5D5A4579E85B}" destId="{8611C016-95FF-4978-9923-D59A31E87902}" srcOrd="1" destOrd="0" presId="urn:microsoft.com/office/officeart/2005/8/layout/process4"/>
    <dgm:cxn modelId="{FCDAFB45-BFB8-428C-8AE7-C9732B4FB7BA}" type="presParOf" srcId="{12EFEB96-5250-4777-B862-5D5A4579E85B}" destId="{255F5A8F-346D-41B5-B00A-B306247E647A}" srcOrd="2" destOrd="0" presId="urn:microsoft.com/office/officeart/2005/8/layout/process4"/>
    <dgm:cxn modelId="{F0A53028-7E62-4048-8122-D501A1FF15FB}" type="presParOf" srcId="{FFB3FB27-A7A1-42A4-BFCC-105B4D909C5B}" destId="{675CD5D6-9EA0-4846-B164-981D798826C8}" srcOrd="1" destOrd="0" presId="urn:microsoft.com/office/officeart/2005/8/layout/process4"/>
    <dgm:cxn modelId="{FDD99C76-0BEE-47D7-9471-8C8B46B90590}" type="presParOf" srcId="{FFB3FB27-A7A1-42A4-BFCC-105B4D909C5B}" destId="{2776BA1C-AC8E-4F4E-BFB8-4D703881BC83}" srcOrd="2" destOrd="0" presId="urn:microsoft.com/office/officeart/2005/8/layout/process4"/>
    <dgm:cxn modelId="{8DD6C6A2-F101-441D-899D-9FE9352A16FE}" type="presParOf" srcId="{2776BA1C-AC8E-4F4E-BFB8-4D703881BC83}" destId="{09AE27B8-CB94-43C3-A8D3-766D2EB798A5}" srcOrd="0" destOrd="0" presId="urn:microsoft.com/office/officeart/2005/8/layout/process4"/>
    <dgm:cxn modelId="{1BD6C9D2-53B7-403C-8DFD-FC523F6D4C71}" type="presParOf" srcId="{2776BA1C-AC8E-4F4E-BFB8-4D703881BC83}" destId="{8D529539-3519-415F-887B-53E0834B10FD}" srcOrd="1" destOrd="0" presId="urn:microsoft.com/office/officeart/2005/8/layout/process4"/>
    <dgm:cxn modelId="{DE90BCFC-D304-4501-BE94-55A915420D4C}" type="presParOf" srcId="{2776BA1C-AC8E-4F4E-BFB8-4D703881BC83}" destId="{62A2EE1B-65CD-42CD-877B-5C000D517C8C}" srcOrd="2" destOrd="0" presId="urn:microsoft.com/office/officeart/2005/8/layout/process4"/>
    <dgm:cxn modelId="{A19B3B32-7B4E-4394-92A1-A7E59990CBAA}" type="presParOf" srcId="{62A2EE1B-65CD-42CD-877B-5C000D517C8C}" destId="{B0B972A0-A76F-4976-A38D-2019AD0B6383}" srcOrd="0" destOrd="0" presId="urn:microsoft.com/office/officeart/2005/8/layout/process4"/>
    <dgm:cxn modelId="{1C5ADC74-4B07-4241-8209-2EB44A9A07C9}" type="presParOf" srcId="{62A2EE1B-65CD-42CD-877B-5C000D517C8C}" destId="{FCA50B7E-53C6-4B8C-92CF-D6A3C1BE9A8B}" srcOrd="1" destOrd="0" presId="urn:microsoft.com/office/officeart/2005/8/layout/process4"/>
    <dgm:cxn modelId="{03FE7918-B3C1-417B-8611-4F12BA4630FB}" type="presParOf" srcId="{62A2EE1B-65CD-42CD-877B-5C000D517C8C}" destId="{9431DC62-D90E-4D06-866B-DAB5B48A49D2}" srcOrd="2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A75A56B-AEEA-4B3A-9478-941DFBD6E43F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98879A9-1998-4A48-BE79-AE128FFCE406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 </a:t>
          </a:r>
          <a:endParaRPr lang="en-US" dirty="0"/>
        </a:p>
      </dgm:t>
    </dgm:pt>
    <dgm:pt modelId="{CD03F286-79CC-49CD-A066-D5438C99368B}" type="parTrans" cxnId="{78367FAD-EC23-4417-857E-231567C833D4}">
      <dgm:prSet/>
      <dgm:spPr/>
      <dgm:t>
        <a:bodyPr/>
        <a:lstStyle/>
        <a:p>
          <a:endParaRPr lang="en-US"/>
        </a:p>
      </dgm:t>
    </dgm:pt>
    <dgm:pt modelId="{F10D1646-592D-483B-B9AF-B38FFA3A25B8}" type="sibTrans" cxnId="{78367FAD-EC23-4417-857E-231567C833D4}">
      <dgm:prSet/>
      <dgm:spPr/>
      <dgm:t>
        <a:bodyPr/>
        <a:lstStyle/>
        <a:p>
          <a:endParaRPr lang="en-US"/>
        </a:p>
      </dgm:t>
    </dgm:pt>
    <dgm:pt modelId="{B8AD7563-2CC0-4FCC-B23E-FECA188DEE2C}">
      <dgm:prSet phldr="0"/>
      <dgm:spPr/>
      <dgm:t>
        <a:bodyPr/>
        <a:lstStyle/>
        <a:p>
          <a:pPr rtl="0"/>
          <a:endParaRPr lang="en-US">
            <a:latin typeface="Calibri Light" panose="020F0302020204030204"/>
          </a:endParaRPr>
        </a:p>
      </dgm:t>
    </dgm:pt>
    <dgm:pt modelId="{D6AFDC8D-694B-4581-9A60-56A67239187E}" type="parTrans" cxnId="{9CF24A8D-EB9E-4AB6-A842-41907C916C2D}">
      <dgm:prSet/>
      <dgm:spPr/>
    </dgm:pt>
    <dgm:pt modelId="{A91F63E9-EBB1-46FB-A627-BAEC882C30E9}" type="sibTrans" cxnId="{9CF24A8D-EB9E-4AB6-A842-41907C916C2D}">
      <dgm:prSet/>
      <dgm:spPr/>
    </dgm:pt>
    <dgm:pt modelId="{DE76E649-C62D-4DA6-A880-AA80FB3907C3}" type="pres">
      <dgm:prSet presAssocID="{0A75A56B-AEEA-4B3A-9478-941DFBD6E43F}" presName="cycle" presStyleCnt="0">
        <dgm:presLayoutVars>
          <dgm:dir val="rev"/>
          <dgm:resizeHandles val="exact"/>
        </dgm:presLayoutVars>
      </dgm:prSet>
      <dgm:spPr/>
    </dgm:pt>
    <dgm:pt modelId="{D8B1BFDA-FD9B-48B0-86F0-B9082F1A3FCD}" type="pres">
      <dgm:prSet presAssocID="{098879A9-1998-4A48-BE79-AE128FFCE406}" presName="dummy" presStyleCnt="0"/>
      <dgm:spPr/>
    </dgm:pt>
    <dgm:pt modelId="{5EDAA00B-7464-471E-9E9E-91BD3536825C}" type="pres">
      <dgm:prSet presAssocID="{098879A9-1998-4A48-BE79-AE128FFCE406}" presName="node" presStyleLbl="revTx" presStyleIdx="0" presStyleCnt="2">
        <dgm:presLayoutVars>
          <dgm:bulletEnabled val="1"/>
        </dgm:presLayoutVars>
      </dgm:prSet>
      <dgm:spPr/>
    </dgm:pt>
    <dgm:pt modelId="{99A52555-A648-47D3-955B-C44A2B01D27D}" type="pres">
      <dgm:prSet presAssocID="{F10D1646-592D-483B-B9AF-B38FFA3A25B8}" presName="sibTrans" presStyleLbl="node1" presStyleIdx="0" presStyleCnt="2"/>
      <dgm:spPr/>
    </dgm:pt>
    <dgm:pt modelId="{63037809-3C02-40BE-B3CB-3A74F1936CCA}" type="pres">
      <dgm:prSet presAssocID="{B8AD7563-2CC0-4FCC-B23E-FECA188DEE2C}" presName="dummy" presStyleCnt="0"/>
      <dgm:spPr/>
    </dgm:pt>
    <dgm:pt modelId="{669BAEB6-8809-42CF-9DE3-09A508A7115E}" type="pres">
      <dgm:prSet presAssocID="{B8AD7563-2CC0-4FCC-B23E-FECA188DEE2C}" presName="node" presStyleLbl="revTx" presStyleIdx="1" presStyleCnt="2">
        <dgm:presLayoutVars>
          <dgm:bulletEnabled val="1"/>
        </dgm:presLayoutVars>
      </dgm:prSet>
      <dgm:spPr/>
    </dgm:pt>
    <dgm:pt modelId="{CA7CE974-1F81-4F61-9CE9-F0DB57332483}" type="pres">
      <dgm:prSet presAssocID="{A91F63E9-EBB1-46FB-A627-BAEC882C30E9}" presName="sibTrans" presStyleLbl="node1" presStyleIdx="1" presStyleCnt="2"/>
      <dgm:spPr/>
    </dgm:pt>
  </dgm:ptLst>
  <dgm:cxnLst>
    <dgm:cxn modelId="{D95C1819-7204-497E-A6A2-EA6A9A7BA44D}" type="presOf" srcId="{098879A9-1998-4A48-BE79-AE128FFCE406}" destId="{5EDAA00B-7464-471E-9E9E-91BD3536825C}" srcOrd="0" destOrd="0" presId="urn:microsoft.com/office/officeart/2005/8/layout/cycle1"/>
    <dgm:cxn modelId="{E29A0741-D643-4C34-95B9-10364D9FD3B0}" type="presOf" srcId="{B8AD7563-2CC0-4FCC-B23E-FECA188DEE2C}" destId="{669BAEB6-8809-42CF-9DE3-09A508A7115E}" srcOrd="0" destOrd="0" presId="urn:microsoft.com/office/officeart/2005/8/layout/cycle1"/>
    <dgm:cxn modelId="{5214C580-E585-4EC3-8B1D-7CB33E522362}" type="presOf" srcId="{A91F63E9-EBB1-46FB-A627-BAEC882C30E9}" destId="{CA7CE974-1F81-4F61-9CE9-F0DB57332483}" srcOrd="0" destOrd="0" presId="urn:microsoft.com/office/officeart/2005/8/layout/cycle1"/>
    <dgm:cxn modelId="{9CF24A8D-EB9E-4AB6-A842-41907C916C2D}" srcId="{0A75A56B-AEEA-4B3A-9478-941DFBD6E43F}" destId="{B8AD7563-2CC0-4FCC-B23E-FECA188DEE2C}" srcOrd="1" destOrd="0" parTransId="{D6AFDC8D-694B-4581-9A60-56A67239187E}" sibTransId="{A91F63E9-EBB1-46FB-A627-BAEC882C30E9}"/>
    <dgm:cxn modelId="{78367FAD-EC23-4417-857E-231567C833D4}" srcId="{0A75A56B-AEEA-4B3A-9478-941DFBD6E43F}" destId="{098879A9-1998-4A48-BE79-AE128FFCE406}" srcOrd="0" destOrd="0" parTransId="{CD03F286-79CC-49CD-A066-D5438C99368B}" sibTransId="{F10D1646-592D-483B-B9AF-B38FFA3A25B8}"/>
    <dgm:cxn modelId="{FDB85ABD-A372-49CC-B220-8909212895DB}" type="presOf" srcId="{F10D1646-592D-483B-B9AF-B38FFA3A25B8}" destId="{99A52555-A648-47D3-955B-C44A2B01D27D}" srcOrd="0" destOrd="0" presId="urn:microsoft.com/office/officeart/2005/8/layout/cycle1"/>
    <dgm:cxn modelId="{6BBF3BE5-AC42-4955-8E08-1F7EEF73E3CA}" type="presOf" srcId="{0A75A56B-AEEA-4B3A-9478-941DFBD6E43F}" destId="{DE76E649-C62D-4DA6-A880-AA80FB3907C3}" srcOrd="0" destOrd="0" presId="urn:microsoft.com/office/officeart/2005/8/layout/cycle1"/>
    <dgm:cxn modelId="{1E9742A6-12E7-4E6C-B83B-55B211CC6B32}" type="presParOf" srcId="{DE76E649-C62D-4DA6-A880-AA80FB3907C3}" destId="{D8B1BFDA-FD9B-48B0-86F0-B9082F1A3FCD}" srcOrd="0" destOrd="0" presId="urn:microsoft.com/office/officeart/2005/8/layout/cycle1"/>
    <dgm:cxn modelId="{70BD1AD0-F885-4778-9278-E9EF6B61DCE8}" type="presParOf" srcId="{DE76E649-C62D-4DA6-A880-AA80FB3907C3}" destId="{5EDAA00B-7464-471E-9E9E-91BD3536825C}" srcOrd="1" destOrd="0" presId="urn:microsoft.com/office/officeart/2005/8/layout/cycle1"/>
    <dgm:cxn modelId="{B76AB9A9-5B74-4AA1-8AA3-AE19B7997342}" type="presParOf" srcId="{DE76E649-C62D-4DA6-A880-AA80FB3907C3}" destId="{99A52555-A648-47D3-955B-C44A2B01D27D}" srcOrd="2" destOrd="0" presId="urn:microsoft.com/office/officeart/2005/8/layout/cycle1"/>
    <dgm:cxn modelId="{6A48C181-4B12-46E9-8C08-8CAE4A723F0A}" type="presParOf" srcId="{DE76E649-C62D-4DA6-A880-AA80FB3907C3}" destId="{63037809-3C02-40BE-B3CB-3A74F1936CCA}" srcOrd="3" destOrd="0" presId="urn:microsoft.com/office/officeart/2005/8/layout/cycle1"/>
    <dgm:cxn modelId="{13528CA2-4F5C-4913-9AAD-7313C818E0FF}" type="presParOf" srcId="{DE76E649-C62D-4DA6-A880-AA80FB3907C3}" destId="{669BAEB6-8809-42CF-9DE3-09A508A7115E}" srcOrd="4" destOrd="0" presId="urn:microsoft.com/office/officeart/2005/8/layout/cycle1"/>
    <dgm:cxn modelId="{B16682D7-827B-47C4-A6E7-44464AC2CA5A}" type="presParOf" srcId="{DE76E649-C62D-4DA6-A880-AA80FB3907C3}" destId="{CA7CE974-1F81-4F61-9CE9-F0DB57332483}" srcOrd="5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A75A56B-AEEA-4B3A-9478-941DFBD6E43F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98879A9-1998-4A48-BE79-AE128FFCE406}">
      <dgm:prSet phldrT="[Text]"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 </a:t>
          </a:r>
          <a:endParaRPr lang="en-US" dirty="0"/>
        </a:p>
      </dgm:t>
    </dgm:pt>
    <dgm:pt modelId="{CD03F286-79CC-49CD-A066-D5438C99368B}" type="parTrans" cxnId="{78367FAD-EC23-4417-857E-231567C833D4}">
      <dgm:prSet/>
      <dgm:spPr/>
      <dgm:t>
        <a:bodyPr/>
        <a:lstStyle/>
        <a:p>
          <a:endParaRPr lang="en-US"/>
        </a:p>
      </dgm:t>
    </dgm:pt>
    <dgm:pt modelId="{F10D1646-592D-483B-B9AF-B38FFA3A25B8}" type="sibTrans" cxnId="{78367FAD-EC23-4417-857E-231567C833D4}">
      <dgm:prSet/>
      <dgm:spPr/>
      <dgm:t>
        <a:bodyPr/>
        <a:lstStyle/>
        <a:p>
          <a:endParaRPr lang="en-US"/>
        </a:p>
      </dgm:t>
    </dgm:pt>
    <dgm:pt modelId="{B8AD7563-2CC0-4FCC-B23E-FECA188DEE2C}">
      <dgm:prSet phldr="0"/>
      <dgm:spPr/>
      <dgm:t>
        <a:bodyPr/>
        <a:lstStyle/>
        <a:p>
          <a:pPr rtl="0"/>
          <a:endParaRPr lang="en-US">
            <a:latin typeface="Calibri Light" panose="020F0302020204030204"/>
          </a:endParaRPr>
        </a:p>
      </dgm:t>
    </dgm:pt>
    <dgm:pt modelId="{D6AFDC8D-694B-4581-9A60-56A67239187E}" type="parTrans" cxnId="{9CF24A8D-EB9E-4AB6-A842-41907C916C2D}">
      <dgm:prSet/>
      <dgm:spPr/>
    </dgm:pt>
    <dgm:pt modelId="{A91F63E9-EBB1-46FB-A627-BAEC882C30E9}" type="sibTrans" cxnId="{9CF24A8D-EB9E-4AB6-A842-41907C916C2D}">
      <dgm:prSet/>
      <dgm:spPr/>
    </dgm:pt>
    <dgm:pt modelId="{DE76E649-C62D-4DA6-A880-AA80FB3907C3}" type="pres">
      <dgm:prSet presAssocID="{0A75A56B-AEEA-4B3A-9478-941DFBD6E43F}" presName="cycle" presStyleCnt="0">
        <dgm:presLayoutVars>
          <dgm:dir val="rev"/>
          <dgm:resizeHandles val="exact"/>
        </dgm:presLayoutVars>
      </dgm:prSet>
      <dgm:spPr/>
    </dgm:pt>
    <dgm:pt modelId="{D8B1BFDA-FD9B-48B0-86F0-B9082F1A3FCD}" type="pres">
      <dgm:prSet presAssocID="{098879A9-1998-4A48-BE79-AE128FFCE406}" presName="dummy" presStyleCnt="0"/>
      <dgm:spPr/>
    </dgm:pt>
    <dgm:pt modelId="{5EDAA00B-7464-471E-9E9E-91BD3536825C}" type="pres">
      <dgm:prSet presAssocID="{098879A9-1998-4A48-BE79-AE128FFCE406}" presName="node" presStyleLbl="revTx" presStyleIdx="0" presStyleCnt="2">
        <dgm:presLayoutVars>
          <dgm:bulletEnabled val="1"/>
        </dgm:presLayoutVars>
      </dgm:prSet>
      <dgm:spPr/>
    </dgm:pt>
    <dgm:pt modelId="{99A52555-A648-47D3-955B-C44A2B01D27D}" type="pres">
      <dgm:prSet presAssocID="{F10D1646-592D-483B-B9AF-B38FFA3A25B8}" presName="sibTrans" presStyleLbl="node1" presStyleIdx="0" presStyleCnt="2"/>
      <dgm:spPr/>
    </dgm:pt>
    <dgm:pt modelId="{63037809-3C02-40BE-B3CB-3A74F1936CCA}" type="pres">
      <dgm:prSet presAssocID="{B8AD7563-2CC0-4FCC-B23E-FECA188DEE2C}" presName="dummy" presStyleCnt="0"/>
      <dgm:spPr/>
    </dgm:pt>
    <dgm:pt modelId="{669BAEB6-8809-42CF-9DE3-09A508A7115E}" type="pres">
      <dgm:prSet presAssocID="{B8AD7563-2CC0-4FCC-B23E-FECA188DEE2C}" presName="node" presStyleLbl="revTx" presStyleIdx="1" presStyleCnt="2">
        <dgm:presLayoutVars>
          <dgm:bulletEnabled val="1"/>
        </dgm:presLayoutVars>
      </dgm:prSet>
      <dgm:spPr/>
    </dgm:pt>
    <dgm:pt modelId="{CA7CE974-1F81-4F61-9CE9-F0DB57332483}" type="pres">
      <dgm:prSet presAssocID="{A91F63E9-EBB1-46FB-A627-BAEC882C30E9}" presName="sibTrans" presStyleLbl="node1" presStyleIdx="1" presStyleCnt="2"/>
      <dgm:spPr/>
    </dgm:pt>
  </dgm:ptLst>
  <dgm:cxnLst>
    <dgm:cxn modelId="{D95C1819-7204-497E-A6A2-EA6A9A7BA44D}" type="presOf" srcId="{098879A9-1998-4A48-BE79-AE128FFCE406}" destId="{5EDAA00B-7464-471E-9E9E-91BD3536825C}" srcOrd="0" destOrd="0" presId="urn:microsoft.com/office/officeart/2005/8/layout/cycle1"/>
    <dgm:cxn modelId="{E29A0741-D643-4C34-95B9-10364D9FD3B0}" type="presOf" srcId="{B8AD7563-2CC0-4FCC-B23E-FECA188DEE2C}" destId="{669BAEB6-8809-42CF-9DE3-09A508A7115E}" srcOrd="0" destOrd="0" presId="urn:microsoft.com/office/officeart/2005/8/layout/cycle1"/>
    <dgm:cxn modelId="{5214C580-E585-4EC3-8B1D-7CB33E522362}" type="presOf" srcId="{A91F63E9-EBB1-46FB-A627-BAEC882C30E9}" destId="{CA7CE974-1F81-4F61-9CE9-F0DB57332483}" srcOrd="0" destOrd="0" presId="urn:microsoft.com/office/officeart/2005/8/layout/cycle1"/>
    <dgm:cxn modelId="{9CF24A8D-EB9E-4AB6-A842-41907C916C2D}" srcId="{0A75A56B-AEEA-4B3A-9478-941DFBD6E43F}" destId="{B8AD7563-2CC0-4FCC-B23E-FECA188DEE2C}" srcOrd="1" destOrd="0" parTransId="{D6AFDC8D-694B-4581-9A60-56A67239187E}" sibTransId="{A91F63E9-EBB1-46FB-A627-BAEC882C30E9}"/>
    <dgm:cxn modelId="{78367FAD-EC23-4417-857E-231567C833D4}" srcId="{0A75A56B-AEEA-4B3A-9478-941DFBD6E43F}" destId="{098879A9-1998-4A48-BE79-AE128FFCE406}" srcOrd="0" destOrd="0" parTransId="{CD03F286-79CC-49CD-A066-D5438C99368B}" sibTransId="{F10D1646-592D-483B-B9AF-B38FFA3A25B8}"/>
    <dgm:cxn modelId="{FDB85ABD-A372-49CC-B220-8909212895DB}" type="presOf" srcId="{F10D1646-592D-483B-B9AF-B38FFA3A25B8}" destId="{99A52555-A648-47D3-955B-C44A2B01D27D}" srcOrd="0" destOrd="0" presId="urn:microsoft.com/office/officeart/2005/8/layout/cycle1"/>
    <dgm:cxn modelId="{6BBF3BE5-AC42-4955-8E08-1F7EEF73E3CA}" type="presOf" srcId="{0A75A56B-AEEA-4B3A-9478-941DFBD6E43F}" destId="{DE76E649-C62D-4DA6-A880-AA80FB3907C3}" srcOrd="0" destOrd="0" presId="urn:microsoft.com/office/officeart/2005/8/layout/cycle1"/>
    <dgm:cxn modelId="{1E9742A6-12E7-4E6C-B83B-55B211CC6B32}" type="presParOf" srcId="{DE76E649-C62D-4DA6-A880-AA80FB3907C3}" destId="{D8B1BFDA-FD9B-48B0-86F0-B9082F1A3FCD}" srcOrd="0" destOrd="0" presId="urn:microsoft.com/office/officeart/2005/8/layout/cycle1"/>
    <dgm:cxn modelId="{70BD1AD0-F885-4778-9278-E9EF6B61DCE8}" type="presParOf" srcId="{DE76E649-C62D-4DA6-A880-AA80FB3907C3}" destId="{5EDAA00B-7464-471E-9E9E-91BD3536825C}" srcOrd="1" destOrd="0" presId="urn:microsoft.com/office/officeart/2005/8/layout/cycle1"/>
    <dgm:cxn modelId="{B76AB9A9-5B74-4AA1-8AA3-AE19B7997342}" type="presParOf" srcId="{DE76E649-C62D-4DA6-A880-AA80FB3907C3}" destId="{99A52555-A648-47D3-955B-C44A2B01D27D}" srcOrd="2" destOrd="0" presId="urn:microsoft.com/office/officeart/2005/8/layout/cycle1"/>
    <dgm:cxn modelId="{6A48C181-4B12-46E9-8C08-8CAE4A723F0A}" type="presParOf" srcId="{DE76E649-C62D-4DA6-A880-AA80FB3907C3}" destId="{63037809-3C02-40BE-B3CB-3A74F1936CCA}" srcOrd="3" destOrd="0" presId="urn:microsoft.com/office/officeart/2005/8/layout/cycle1"/>
    <dgm:cxn modelId="{13528CA2-4F5C-4913-9AAD-7313C818E0FF}" type="presParOf" srcId="{DE76E649-C62D-4DA6-A880-AA80FB3907C3}" destId="{669BAEB6-8809-42CF-9DE3-09A508A7115E}" srcOrd="4" destOrd="0" presId="urn:microsoft.com/office/officeart/2005/8/layout/cycle1"/>
    <dgm:cxn modelId="{B16682D7-827B-47C4-A6E7-44464AC2CA5A}" type="presParOf" srcId="{DE76E649-C62D-4DA6-A880-AA80FB3907C3}" destId="{CA7CE974-1F81-4F61-9CE9-F0DB57332483}" srcOrd="5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A894CF-F1EA-4D15-81E0-5AF49882BD75}">
      <dsp:nvSpPr>
        <dsp:cNvPr id="0" name=""/>
        <dsp:cNvSpPr/>
      </dsp:nvSpPr>
      <dsp:spPr>
        <a:xfrm>
          <a:off x="0" y="2448272"/>
          <a:ext cx="9404352" cy="160633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Structured processes often required when</a:t>
          </a:r>
        </a:p>
      </dsp:txBody>
      <dsp:txXfrm>
        <a:off x="0" y="2448272"/>
        <a:ext cx="9404352" cy="867419"/>
      </dsp:txXfrm>
    </dsp:sp>
    <dsp:sp modelId="{2404BAC8-6EFE-4FFA-B85A-BF0DB67DA43E}">
      <dsp:nvSpPr>
        <dsp:cNvPr id="0" name=""/>
        <dsp:cNvSpPr/>
      </dsp:nvSpPr>
      <dsp:spPr>
        <a:xfrm>
          <a:off x="4591" y="3283565"/>
          <a:ext cx="3131722" cy="73891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Larger projects with larger teams</a:t>
          </a:r>
        </a:p>
      </dsp:txBody>
      <dsp:txXfrm>
        <a:off x="4591" y="3283565"/>
        <a:ext cx="3131722" cy="738912"/>
      </dsp:txXfrm>
    </dsp:sp>
    <dsp:sp modelId="{8611C016-95FF-4978-9923-D59A31E87902}">
      <dsp:nvSpPr>
        <dsp:cNvPr id="0" name=""/>
        <dsp:cNvSpPr/>
      </dsp:nvSpPr>
      <dsp:spPr>
        <a:xfrm>
          <a:off x="3136314" y="3283565"/>
          <a:ext cx="3131722" cy="73891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Consequences are serious or grave</a:t>
          </a:r>
        </a:p>
      </dsp:txBody>
      <dsp:txXfrm>
        <a:off x="3136314" y="3283565"/>
        <a:ext cx="3131722" cy="738912"/>
      </dsp:txXfrm>
    </dsp:sp>
    <dsp:sp modelId="{255F5A8F-346D-41B5-B00A-B306247E647A}">
      <dsp:nvSpPr>
        <dsp:cNvPr id="0" name=""/>
        <dsp:cNvSpPr/>
      </dsp:nvSpPr>
      <dsp:spPr>
        <a:xfrm>
          <a:off x="6268037" y="3283565"/>
          <a:ext cx="3131722" cy="73891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Dynamic environments</a:t>
          </a:r>
        </a:p>
      </dsp:txBody>
      <dsp:txXfrm>
        <a:off x="6268037" y="3283565"/>
        <a:ext cx="3131722" cy="738912"/>
      </dsp:txXfrm>
    </dsp:sp>
    <dsp:sp modelId="{8D529539-3519-415F-887B-53E0834B10FD}">
      <dsp:nvSpPr>
        <dsp:cNvPr id="0" name=""/>
        <dsp:cNvSpPr/>
      </dsp:nvSpPr>
      <dsp:spPr>
        <a:xfrm rot="10800000">
          <a:off x="0" y="1829"/>
          <a:ext cx="9404352" cy="2470538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Often employ structured processes to</a:t>
          </a:r>
        </a:p>
      </dsp:txBody>
      <dsp:txXfrm rot="-10800000">
        <a:off x="0" y="1829"/>
        <a:ext cx="9404352" cy="867159"/>
      </dsp:txXfrm>
    </dsp:sp>
    <dsp:sp modelId="{B0B972A0-A76F-4976-A38D-2019AD0B6383}">
      <dsp:nvSpPr>
        <dsp:cNvPr id="0" name=""/>
        <dsp:cNvSpPr/>
      </dsp:nvSpPr>
      <dsp:spPr>
        <a:xfrm>
          <a:off x="4591" y="868988"/>
          <a:ext cx="3131722" cy="73869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Support verification and validation</a:t>
          </a:r>
        </a:p>
      </dsp:txBody>
      <dsp:txXfrm>
        <a:off x="4591" y="868988"/>
        <a:ext cx="3131722" cy="738691"/>
      </dsp:txXfrm>
    </dsp:sp>
    <dsp:sp modelId="{FCA50B7E-53C6-4B8C-92CF-D6A3C1BE9A8B}">
      <dsp:nvSpPr>
        <dsp:cNvPr id="0" name=""/>
        <dsp:cNvSpPr/>
      </dsp:nvSpPr>
      <dsp:spPr>
        <a:xfrm>
          <a:off x="3136314" y="868988"/>
          <a:ext cx="3131722" cy="738691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Support coordination of changes</a:t>
          </a:r>
        </a:p>
      </dsp:txBody>
      <dsp:txXfrm>
        <a:off x="3136314" y="868988"/>
        <a:ext cx="3131722" cy="738691"/>
      </dsp:txXfrm>
    </dsp:sp>
    <dsp:sp modelId="{9431DC62-D90E-4D06-866B-DAB5B48A49D2}">
      <dsp:nvSpPr>
        <dsp:cNvPr id="0" name=""/>
        <dsp:cNvSpPr/>
      </dsp:nvSpPr>
      <dsp:spPr>
        <a:xfrm>
          <a:off x="6268037" y="868988"/>
          <a:ext cx="3131722" cy="73869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120904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Reduce risks of bugs, avoiding costly consequences</a:t>
          </a:r>
        </a:p>
      </dsp:txBody>
      <dsp:txXfrm>
        <a:off x="6268037" y="868988"/>
        <a:ext cx="3131722" cy="7386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DAA00B-7464-471E-9E9E-91BD3536825C}">
      <dsp:nvSpPr>
        <dsp:cNvPr id="0" name=""/>
        <dsp:cNvSpPr/>
      </dsp:nvSpPr>
      <dsp:spPr>
        <a:xfrm>
          <a:off x="1660" y="3178798"/>
          <a:ext cx="1734591" cy="17345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>
              <a:latin typeface="Calibri Light" panose="020F0302020204030204"/>
            </a:rPr>
            <a:t> </a:t>
          </a:r>
          <a:endParaRPr lang="en-US" sz="6500" kern="1200" dirty="0"/>
        </a:p>
      </dsp:txBody>
      <dsp:txXfrm>
        <a:off x="1660" y="3178798"/>
        <a:ext cx="1734591" cy="1734591"/>
      </dsp:txXfrm>
    </dsp:sp>
    <dsp:sp modelId="{99A52555-A648-47D3-955B-C44A2B01D27D}">
      <dsp:nvSpPr>
        <dsp:cNvPr id="0" name=""/>
        <dsp:cNvSpPr/>
      </dsp:nvSpPr>
      <dsp:spPr>
        <a:xfrm>
          <a:off x="502523" y="2262618"/>
          <a:ext cx="3566952" cy="3566952"/>
        </a:xfrm>
        <a:prstGeom prst="leftCircularArrow">
          <a:avLst>
            <a:gd name="adj1" fmla="val 9483"/>
            <a:gd name="adj2" fmla="val 684952"/>
            <a:gd name="adj3" fmla="val 2949207"/>
            <a:gd name="adj4" fmla="val 8535745"/>
            <a:gd name="adj5" fmla="val 11063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9BAEB6-8809-42CF-9DE3-09A508A7115E}">
      <dsp:nvSpPr>
        <dsp:cNvPr id="0" name=""/>
        <dsp:cNvSpPr/>
      </dsp:nvSpPr>
      <dsp:spPr>
        <a:xfrm>
          <a:off x="2835747" y="3178798"/>
          <a:ext cx="1734591" cy="17345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>
            <a:latin typeface="Calibri Light" panose="020F0302020204030204"/>
          </a:endParaRPr>
        </a:p>
      </dsp:txBody>
      <dsp:txXfrm>
        <a:off x="2835747" y="3178798"/>
        <a:ext cx="1734591" cy="1734591"/>
      </dsp:txXfrm>
    </dsp:sp>
    <dsp:sp modelId="{CA7CE974-1F81-4F61-9CE9-F0DB57332483}">
      <dsp:nvSpPr>
        <dsp:cNvPr id="0" name=""/>
        <dsp:cNvSpPr/>
      </dsp:nvSpPr>
      <dsp:spPr>
        <a:xfrm>
          <a:off x="502523" y="2262618"/>
          <a:ext cx="3566952" cy="3566952"/>
        </a:xfrm>
        <a:prstGeom prst="leftCircularArrow">
          <a:avLst>
            <a:gd name="adj1" fmla="val 9483"/>
            <a:gd name="adj2" fmla="val 684952"/>
            <a:gd name="adj3" fmla="val 13749207"/>
            <a:gd name="adj4" fmla="val 19335745"/>
            <a:gd name="adj5" fmla="val 11063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DAA00B-7464-471E-9E9E-91BD3536825C}">
      <dsp:nvSpPr>
        <dsp:cNvPr id="0" name=""/>
        <dsp:cNvSpPr/>
      </dsp:nvSpPr>
      <dsp:spPr>
        <a:xfrm>
          <a:off x="1660" y="3178798"/>
          <a:ext cx="1734591" cy="17345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>
              <a:latin typeface="Calibri Light" panose="020F0302020204030204"/>
            </a:rPr>
            <a:t> </a:t>
          </a:r>
          <a:endParaRPr lang="en-US" sz="6500" kern="1200" dirty="0"/>
        </a:p>
      </dsp:txBody>
      <dsp:txXfrm>
        <a:off x="1660" y="3178798"/>
        <a:ext cx="1734591" cy="1734591"/>
      </dsp:txXfrm>
    </dsp:sp>
    <dsp:sp modelId="{99A52555-A648-47D3-955B-C44A2B01D27D}">
      <dsp:nvSpPr>
        <dsp:cNvPr id="0" name=""/>
        <dsp:cNvSpPr/>
      </dsp:nvSpPr>
      <dsp:spPr>
        <a:xfrm>
          <a:off x="502523" y="2262618"/>
          <a:ext cx="3566952" cy="3566952"/>
        </a:xfrm>
        <a:prstGeom prst="leftCircularArrow">
          <a:avLst>
            <a:gd name="adj1" fmla="val 9483"/>
            <a:gd name="adj2" fmla="val 684952"/>
            <a:gd name="adj3" fmla="val 2949207"/>
            <a:gd name="adj4" fmla="val 8535745"/>
            <a:gd name="adj5" fmla="val 11063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9BAEB6-8809-42CF-9DE3-09A508A7115E}">
      <dsp:nvSpPr>
        <dsp:cNvPr id="0" name=""/>
        <dsp:cNvSpPr/>
      </dsp:nvSpPr>
      <dsp:spPr>
        <a:xfrm>
          <a:off x="2835747" y="3178798"/>
          <a:ext cx="1734591" cy="17345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>
            <a:latin typeface="Calibri Light" panose="020F0302020204030204"/>
          </a:endParaRPr>
        </a:p>
      </dsp:txBody>
      <dsp:txXfrm>
        <a:off x="2835747" y="3178798"/>
        <a:ext cx="1734591" cy="1734591"/>
      </dsp:txXfrm>
    </dsp:sp>
    <dsp:sp modelId="{CA7CE974-1F81-4F61-9CE9-F0DB57332483}">
      <dsp:nvSpPr>
        <dsp:cNvPr id="0" name=""/>
        <dsp:cNvSpPr/>
      </dsp:nvSpPr>
      <dsp:spPr>
        <a:xfrm>
          <a:off x="502523" y="2262618"/>
          <a:ext cx="3566952" cy="3566952"/>
        </a:xfrm>
        <a:prstGeom prst="leftCircularArrow">
          <a:avLst>
            <a:gd name="adj1" fmla="val 9483"/>
            <a:gd name="adj2" fmla="val 684952"/>
            <a:gd name="adj3" fmla="val 13749207"/>
            <a:gd name="adj4" fmla="val 19335745"/>
            <a:gd name="adj5" fmla="val 11063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7F40BA-5055-45B7-A2A1-C86ABA403B86}" type="datetimeFigureOut">
              <a:t>1/3/2024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148122-8A17-4A4F-829A-92690BD5E2A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6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Business processes use systems. Systems are developed and managed with engineering processes.  The systems are built to execute processes to support business processes. In data engineering, pipelines are a more specific term for the type system developed in manipulating data for machine learning needs.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148122-8A17-4A4F-829A-92690BD5E2AE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628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Multiple formal and informal processes proposed to support system/pipeline development.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148122-8A17-4A4F-829A-92690BD5E2AE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159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Systems that are very important or that must address special considers such as 24/7 operations, may require formal processes to adequately address risks.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148122-8A17-4A4F-829A-92690BD5E2AE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6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848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238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2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631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1048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3107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237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9596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18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92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579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303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55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135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82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459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046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6416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dau.mil/pubscats/PubsCats/SEFGuide%2001-01.pdf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Kanban_(development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rum.org/learning-series/what-is-scrum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hyperlink" Target="https://en.wikipedia.org/wiki/OODA_loop" TargetMode="Externa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tlassian.com/agile/project-management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ms.gov/Research-Statistics-Data-and-Systems/CMS-Information-Technology/TLC/Downloads/Interface-Control-Document.docx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 descr="Maths And Science Formulae">
            <a:extLst>
              <a:ext uri="{FF2B5EF4-FFF2-40B4-BE49-F238E27FC236}">
                <a16:creationId xmlns:a16="http://schemas.microsoft.com/office/drawing/2014/main" id="{D230A3CE-E0B1-BAD5-D301-5CB6C69610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3944" y="1752605"/>
            <a:ext cx="8373711" cy="3819190"/>
          </a:xfrm>
        </p:spPr>
        <p:txBody>
          <a:bodyPr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Engineering Processes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3945" y="585696"/>
            <a:ext cx="9269486" cy="633503"/>
          </a:xfrm>
        </p:spPr>
        <p:txBody>
          <a:bodyPr anchor="ctr"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339581E8-3650-D5E6-58C1-46970D456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923" y="-1256"/>
            <a:ext cx="9960632" cy="68605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F6A9A4-8BC8-BF4D-F1A2-8957537A3D57}"/>
              </a:ext>
            </a:extLst>
          </p:cNvPr>
          <p:cNvSpPr txBox="1"/>
          <p:nvPr/>
        </p:nvSpPr>
        <p:spPr>
          <a:xfrm>
            <a:off x="9446302" y="202367"/>
            <a:ext cx="274320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>
                <a:solidFill>
                  <a:srgbClr val="54595D"/>
                </a:solidFill>
                <a:latin typeface="Arial"/>
                <a:cs typeface="Arial"/>
              </a:rPr>
              <a:t>Image extracted from </a:t>
            </a:r>
            <a:r>
              <a:rPr lang="en-US" sz="1400" i="1">
                <a:solidFill>
                  <a:srgbClr val="3366CC"/>
                </a:solidFill>
                <a:latin typeface="Arial"/>
                <a:cs typeface="Arial"/>
                <a:hlinkClick r:id="rId4"/>
              </a:rPr>
              <a:t>Systems Engineering Fundamentals.</a:t>
            </a:r>
            <a:r>
              <a:rPr lang="en-US" sz="1400">
                <a:solidFill>
                  <a:srgbClr val="54595D"/>
                </a:solidFill>
                <a:latin typeface="Arial"/>
                <a:cs typeface="Arial"/>
              </a:rPr>
              <a:t> Defense Acquisition University Press</a:t>
            </a:r>
            <a:endParaRPr lang="en-US" sz="1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E6AFE8-8C1A-0CD0-48AC-78104890AC10}"/>
              </a:ext>
            </a:extLst>
          </p:cNvPr>
          <p:cNvSpPr/>
          <p:nvPr/>
        </p:nvSpPr>
        <p:spPr>
          <a:xfrm>
            <a:off x="2048655" y="4359639"/>
            <a:ext cx="8931639" cy="5496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More complex systems employ more comprehensive engineering processes!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362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Waterfall Method</a:t>
            </a:r>
            <a:endParaRPr lang="en-US" dirty="0">
              <a:cs typeface="Calibri" panose="020F0502020204030204"/>
            </a:endParaRPr>
          </a:p>
          <a:p>
            <a:pPr lvl="1"/>
            <a:r>
              <a:rPr lang="en-US" dirty="0">
                <a:cs typeface="Calibri" panose="020F0502020204030204"/>
              </a:rPr>
              <a:t>Incorporates sequential steps</a:t>
            </a:r>
          </a:p>
          <a:p>
            <a:pPr lvl="1"/>
            <a:r>
              <a:rPr lang="en-US" dirty="0">
                <a:cs typeface="Calibri" panose="020F0502020204030204"/>
              </a:rPr>
              <a:t>Larger upfront design steps</a:t>
            </a:r>
            <a:endParaRPr lang="en-US" dirty="0"/>
          </a:p>
          <a:p>
            <a:pPr lvl="1"/>
            <a:r>
              <a:rPr lang="en-US" dirty="0">
                <a:cs typeface="Calibri"/>
              </a:rPr>
              <a:t>Development only starts after majority of design completes</a:t>
            </a:r>
          </a:p>
          <a:p>
            <a:pPr lvl="1"/>
            <a:r>
              <a:rPr lang="en-US" dirty="0">
                <a:cs typeface="Calibri"/>
              </a:rPr>
              <a:t>Better when requirements are likely not to change and when the technology and algorithms to be used are mature and used in a standard way</a:t>
            </a:r>
          </a:p>
          <a:p>
            <a:pPr lvl="1"/>
            <a:r>
              <a:rPr lang="en-US" dirty="0">
                <a:cs typeface="Calibri"/>
              </a:rPr>
              <a:t>Sometimes oriented into a V-shape to enforce and to show validation links</a:t>
            </a:r>
            <a:endParaRPr lang="en-US" dirty="0">
              <a:ea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8550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Kanban Method</a:t>
            </a:r>
          </a:p>
          <a:p>
            <a:pPr lvl="1"/>
            <a:r>
              <a:rPr lang="en-US" dirty="0">
                <a:cs typeface="Calibri"/>
              </a:rPr>
              <a:t>More iterative in nature, incorporating small changes at a time</a:t>
            </a:r>
          </a:p>
          <a:p>
            <a:pPr lvl="1"/>
            <a:r>
              <a:rPr lang="en-US" dirty="0">
                <a:cs typeface="Calibri"/>
              </a:rPr>
              <a:t>Use Kanban board</a:t>
            </a:r>
          </a:p>
          <a:p>
            <a:pPr lvl="1"/>
            <a:r>
              <a:rPr lang="en-US" dirty="0">
                <a:cs typeface="Calibri"/>
              </a:rPr>
              <a:t>Better when existing system in place or requirements are in a state of flux</a:t>
            </a:r>
          </a:p>
          <a:p>
            <a:pPr lvl="1">
              <a:buClr>
                <a:srgbClr val="8AD0D6"/>
              </a:buClr>
            </a:pPr>
            <a:r>
              <a:rPr lang="en-US" dirty="0">
                <a:ea typeface="+mj-lt"/>
                <a:cs typeface="+mj-lt"/>
                <a:hlinkClick r:id="rId2"/>
              </a:rPr>
              <a:t>https://en.wikipedia.org/wiki/Kanban_(development</a:t>
            </a:r>
            <a:r>
              <a:rPr lang="en-US" dirty="0">
                <a:ea typeface="+mj-lt"/>
                <a:cs typeface="+mj-lt"/>
              </a:rPr>
              <a:t>)</a:t>
            </a:r>
          </a:p>
          <a:p>
            <a:pPr lvl="1">
              <a:buClr>
                <a:srgbClr val="8AD0D6"/>
              </a:buClr>
            </a:pPr>
            <a:endParaRPr lang="en-US" dirty="0"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3590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Engineering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Agile Methods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Specialized version of Kanban, incorporating structured iterations (sprints)</a:t>
            </a:r>
          </a:p>
          <a:p>
            <a:pPr lvl="1"/>
            <a:r>
              <a:rPr lang="en-US" dirty="0">
                <a:cs typeface="Calibri"/>
              </a:rPr>
              <a:t>Often 15-minute daily meetings, two-week long sprints</a:t>
            </a:r>
          </a:p>
          <a:p>
            <a:pPr lvl="1">
              <a:buClr>
                <a:srgbClr val="8AD0D6"/>
              </a:buClr>
            </a:pPr>
            <a:r>
              <a:rPr lang="en-US" dirty="0">
                <a:ea typeface="+mj-lt"/>
                <a:cs typeface="+mj-lt"/>
                <a:hlinkClick r:id="rId2"/>
              </a:rPr>
              <a:t>https://www.scrum.org/learning-series/what-is-scrum</a:t>
            </a:r>
            <a:endParaRPr lang="en-US" dirty="0">
              <a:ea typeface="+mj-lt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51775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Engineering 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Simplified process suggestion for smaller data engineering pipelines and systems</a:t>
            </a:r>
            <a:endParaRPr lang="en-US" dirty="0"/>
          </a:p>
          <a:p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Assess Problem and Objectives</a:t>
            </a:r>
          </a:p>
          <a:p>
            <a:pPr marL="514350" indent="-514350">
              <a:buClr>
                <a:srgbClr val="8AD0D6"/>
              </a:buClr>
              <a:buAutoNum type="arabicPeriod"/>
            </a:pPr>
            <a:r>
              <a:rPr lang="en-US" dirty="0"/>
              <a:t>Interface Design</a:t>
            </a:r>
            <a:endParaRPr lang="en-US">
              <a:cs typeface="Calibri"/>
            </a:endParaRPr>
          </a:p>
          <a:p>
            <a:pPr lvl="1"/>
            <a:r>
              <a:rPr lang="en-US" dirty="0"/>
              <a:t>Focused on interactions, and the data in the interactions, between external actors</a:t>
            </a:r>
            <a:endParaRPr lang="en-US" dirty="0">
              <a:cs typeface="Calibri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Implementation Design</a:t>
            </a:r>
          </a:p>
          <a:p>
            <a:pPr lvl="1"/>
            <a:r>
              <a:rPr lang="en-US" dirty="0"/>
              <a:t>Choosing technology, algorithms, and building blocks to fulfill interactions specified by interface design</a:t>
            </a:r>
            <a:endParaRPr lang="en-US">
              <a:cs typeface="Calibri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Development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Testing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Maintenance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252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Diagram 12">
            <a:extLst>
              <a:ext uri="{FF2B5EF4-FFF2-40B4-BE49-F238E27FC236}">
                <a16:creationId xmlns:a16="http://schemas.microsoft.com/office/drawing/2014/main" id="{48B71237-F160-27CE-5C00-4662E4A29C15}"/>
              </a:ext>
            </a:extLst>
          </p:cNvPr>
          <p:cNvGraphicFramePr/>
          <p:nvPr/>
        </p:nvGraphicFramePr>
        <p:xfrm>
          <a:off x="3122951" y="-361012"/>
          <a:ext cx="4572000" cy="80921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Engineering 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044686-A061-AFBD-4F67-DEDD390A798B}"/>
              </a:ext>
            </a:extLst>
          </p:cNvPr>
          <p:cNvSpPr/>
          <p:nvPr/>
        </p:nvSpPr>
        <p:spPr>
          <a:xfrm>
            <a:off x="1848787" y="2773179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2. Interface Design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0070E0-28DD-719D-AD9F-0875C521F9D6}"/>
              </a:ext>
            </a:extLst>
          </p:cNvPr>
          <p:cNvSpPr/>
          <p:nvPr/>
        </p:nvSpPr>
        <p:spPr>
          <a:xfrm>
            <a:off x="2573310" y="3660097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3. Implementation Design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44FCB5-4C33-1BF5-861C-DEEA94E6D70F}"/>
              </a:ext>
            </a:extLst>
          </p:cNvPr>
          <p:cNvSpPr/>
          <p:nvPr/>
        </p:nvSpPr>
        <p:spPr>
          <a:xfrm>
            <a:off x="4259703" y="4796850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4. Development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C928AB-44CF-DEFB-57E0-ECF1894ABABA}"/>
              </a:ext>
            </a:extLst>
          </p:cNvPr>
          <p:cNvSpPr/>
          <p:nvPr/>
        </p:nvSpPr>
        <p:spPr>
          <a:xfrm>
            <a:off x="6095996" y="3672587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5. Component Testing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F6B7C0-848D-9FF6-D745-9F66F875B7C5}"/>
              </a:ext>
            </a:extLst>
          </p:cNvPr>
          <p:cNvSpPr/>
          <p:nvPr/>
        </p:nvSpPr>
        <p:spPr>
          <a:xfrm>
            <a:off x="7007897" y="2773176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6. Operations Management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D5D7012-4556-F014-AC56-0EDEA4460C61}"/>
              </a:ext>
            </a:extLst>
          </p:cNvPr>
          <p:cNvSpPr/>
          <p:nvPr/>
        </p:nvSpPr>
        <p:spPr>
          <a:xfrm>
            <a:off x="4384623" y="2948065"/>
            <a:ext cx="2161081" cy="5746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Integration Tests</a:t>
            </a:r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4A47DC6-AD0E-AF03-4D4D-2CE1EC59B7E3}"/>
              </a:ext>
            </a:extLst>
          </p:cNvPr>
          <p:cNvSpPr/>
          <p:nvPr/>
        </p:nvSpPr>
        <p:spPr>
          <a:xfrm>
            <a:off x="4734392" y="3747540"/>
            <a:ext cx="1311639" cy="5871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Unit Tests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368DE8-54ED-7D22-0AB1-5ADBAEFCCE94}"/>
              </a:ext>
            </a:extLst>
          </p:cNvPr>
          <p:cNvSpPr/>
          <p:nvPr/>
        </p:nvSpPr>
        <p:spPr>
          <a:xfrm>
            <a:off x="4386687" y="1381426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1. Assess Problem and Objectives</a:t>
            </a:r>
          </a:p>
        </p:txBody>
      </p:sp>
    </p:spTree>
    <p:extLst>
      <p:ext uri="{BB962C8B-B14F-4D97-AF65-F5344CB8AC3E}">
        <p14:creationId xmlns:p14="http://schemas.microsoft.com/office/powerpoint/2010/main" val="21614350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Diagram 12">
            <a:extLst>
              <a:ext uri="{FF2B5EF4-FFF2-40B4-BE49-F238E27FC236}">
                <a16:creationId xmlns:a16="http://schemas.microsoft.com/office/drawing/2014/main" id="{48B71237-F160-27CE-5C00-4662E4A29C15}"/>
              </a:ext>
            </a:extLst>
          </p:cNvPr>
          <p:cNvGraphicFramePr/>
          <p:nvPr/>
        </p:nvGraphicFramePr>
        <p:xfrm>
          <a:off x="3122951" y="-361012"/>
          <a:ext cx="4572000" cy="80921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Engineering 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044686-A061-AFBD-4F67-DEDD390A798B}"/>
              </a:ext>
            </a:extLst>
          </p:cNvPr>
          <p:cNvSpPr/>
          <p:nvPr/>
        </p:nvSpPr>
        <p:spPr>
          <a:xfrm>
            <a:off x="1848787" y="2773179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2. Interface Design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0070E0-28DD-719D-AD9F-0875C521F9D6}"/>
              </a:ext>
            </a:extLst>
          </p:cNvPr>
          <p:cNvSpPr/>
          <p:nvPr/>
        </p:nvSpPr>
        <p:spPr>
          <a:xfrm>
            <a:off x="2573310" y="3660097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3. Implementation Design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44FCB5-4C33-1BF5-861C-DEEA94E6D70F}"/>
              </a:ext>
            </a:extLst>
          </p:cNvPr>
          <p:cNvSpPr/>
          <p:nvPr/>
        </p:nvSpPr>
        <p:spPr>
          <a:xfrm>
            <a:off x="4259703" y="4796850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4. Development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C928AB-44CF-DEFB-57E0-ECF1894ABABA}"/>
              </a:ext>
            </a:extLst>
          </p:cNvPr>
          <p:cNvSpPr/>
          <p:nvPr/>
        </p:nvSpPr>
        <p:spPr>
          <a:xfrm>
            <a:off x="6095996" y="3672587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5. Testing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F6B7C0-848D-9FF6-D745-9F66F875B7C5}"/>
              </a:ext>
            </a:extLst>
          </p:cNvPr>
          <p:cNvSpPr/>
          <p:nvPr/>
        </p:nvSpPr>
        <p:spPr>
          <a:xfrm>
            <a:off x="7007897" y="2773176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6. Operations Management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D5D7012-4556-F014-AC56-0EDEA4460C61}"/>
              </a:ext>
            </a:extLst>
          </p:cNvPr>
          <p:cNvSpPr/>
          <p:nvPr/>
        </p:nvSpPr>
        <p:spPr>
          <a:xfrm>
            <a:off x="4384623" y="2948065"/>
            <a:ext cx="2161081" cy="5746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Integration Tests</a:t>
            </a:r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4A47DC6-AD0E-AF03-4D4D-2CE1EC59B7E3}"/>
              </a:ext>
            </a:extLst>
          </p:cNvPr>
          <p:cNvSpPr/>
          <p:nvPr/>
        </p:nvSpPr>
        <p:spPr>
          <a:xfrm>
            <a:off x="4734392" y="3747540"/>
            <a:ext cx="1311639" cy="5871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Unit Tests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368DE8-54ED-7D22-0AB1-5ADBAEFCCE94}"/>
              </a:ext>
            </a:extLst>
          </p:cNvPr>
          <p:cNvSpPr/>
          <p:nvPr/>
        </p:nvSpPr>
        <p:spPr>
          <a:xfrm>
            <a:off x="4386687" y="1381426"/>
            <a:ext cx="2111114" cy="82445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1. Assess Problem and Objectives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8F5448-9908-BB00-4374-150A4C041925}"/>
              </a:ext>
            </a:extLst>
          </p:cNvPr>
          <p:cNvSpPr/>
          <p:nvPr/>
        </p:nvSpPr>
        <p:spPr>
          <a:xfrm>
            <a:off x="6773446" y="2055259"/>
            <a:ext cx="2111114" cy="4214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Observe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135671-8326-8AD9-EA2D-18F41B397C24}"/>
              </a:ext>
            </a:extLst>
          </p:cNvPr>
          <p:cNvSpPr/>
          <p:nvPr/>
        </p:nvSpPr>
        <p:spPr>
          <a:xfrm>
            <a:off x="1848784" y="2055258"/>
            <a:ext cx="2111114" cy="4214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lt1"/>
                </a:solidFill>
                <a:cs typeface="Calibri"/>
              </a:rPr>
              <a:t>Orient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DB902C9-98D0-B210-11AF-99C18DE48DC4}"/>
              </a:ext>
            </a:extLst>
          </p:cNvPr>
          <p:cNvSpPr/>
          <p:nvPr/>
        </p:nvSpPr>
        <p:spPr>
          <a:xfrm>
            <a:off x="1848784" y="4996200"/>
            <a:ext cx="2111114" cy="4214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lt1"/>
                </a:solidFill>
                <a:cs typeface="Calibri"/>
              </a:rPr>
              <a:t>Decide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70C27C7-DA42-531D-B8BF-58787E1336B1}"/>
              </a:ext>
            </a:extLst>
          </p:cNvPr>
          <p:cNvSpPr/>
          <p:nvPr/>
        </p:nvSpPr>
        <p:spPr>
          <a:xfrm>
            <a:off x="6773444" y="4996199"/>
            <a:ext cx="2111114" cy="4214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lt1"/>
                </a:solidFill>
                <a:cs typeface="Calibri"/>
              </a:rPr>
              <a:t>Act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FDB64E4-64FC-2E35-BAE2-556FDFC24287}"/>
              </a:ext>
            </a:extLst>
          </p:cNvPr>
          <p:cNvSpPr txBox="1"/>
          <p:nvPr/>
        </p:nvSpPr>
        <p:spPr>
          <a:xfrm>
            <a:off x="6292483" y="6116152"/>
            <a:ext cx="53440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hlinkClick r:id="rId7"/>
              </a:rPr>
              <a:t>https://en.wikipedia.org/wiki/OODA_loop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6556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Engineering 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8AD0D6"/>
              </a:buClr>
            </a:pPr>
            <a:r>
              <a:rPr lang="en-US" dirty="0">
                <a:cs typeface="Calibri"/>
              </a:rPr>
              <a:t>Agile approaches generally track requirements and use cases with tasks</a:t>
            </a:r>
          </a:p>
          <a:p>
            <a:pPr lvl="1">
              <a:buClr>
                <a:srgbClr val="8AD0D6"/>
              </a:buClr>
            </a:pPr>
            <a:r>
              <a:rPr lang="en-US" dirty="0">
                <a:cs typeface="Calibri"/>
              </a:rPr>
              <a:t>Use Cases are can be documented as user-story tasks</a:t>
            </a:r>
          </a:p>
          <a:p>
            <a:pPr lvl="1">
              <a:buClr>
                <a:srgbClr val="8AD0D6"/>
              </a:buClr>
            </a:pPr>
            <a:r>
              <a:rPr lang="en-US" dirty="0">
                <a:cs typeface="Calibri"/>
              </a:rPr>
              <a:t>Requirements are can be documented as issue tasks</a:t>
            </a:r>
          </a:p>
          <a:p>
            <a:pPr lvl="1">
              <a:buClr>
                <a:srgbClr val="8AD0D6"/>
              </a:buClr>
            </a:pPr>
            <a:endParaRPr lang="en-US" dirty="0">
              <a:cs typeface="Calibri"/>
            </a:endParaRPr>
          </a:p>
          <a:p>
            <a:pPr lvl="1">
              <a:buClr>
                <a:srgbClr val="8AD0D6"/>
              </a:buClr>
            </a:pPr>
            <a:r>
              <a:rPr lang="en-US" dirty="0">
                <a:cs typeface="Calibri"/>
              </a:rPr>
              <a:t>JIRA </a:t>
            </a:r>
            <a:r>
              <a:rPr lang="en-US" dirty="0">
                <a:ea typeface="+mj-lt"/>
                <a:cs typeface="+mj-lt"/>
                <a:hlinkClick r:id="rId2"/>
              </a:rPr>
              <a:t>https://www.atlassian.com/agile/project-management</a:t>
            </a:r>
            <a:endParaRPr lang="en-US" dirty="0"/>
          </a:p>
          <a:p>
            <a:pPr lvl="1">
              <a:buClr>
                <a:srgbClr val="8AD0D6"/>
              </a:buClr>
            </a:pPr>
            <a:endParaRPr lang="en-US" dirty="0">
              <a:cs typeface="Calibri"/>
            </a:endParaRPr>
          </a:p>
          <a:p>
            <a:pPr lvl="1">
              <a:buClr>
                <a:srgbClr val="8AD0D6"/>
              </a:buClr>
            </a:pP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6968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7DF32-AE50-9175-2134-D8E7188EC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Engineering Process Recap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1C6FB-C669-9459-D88D-1E5AADD36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How do engineering processes help create and maintain scalable, reliable data-intensive capabilities?</a:t>
            </a:r>
          </a:p>
          <a:p>
            <a:pPr>
              <a:buClr>
                <a:srgbClr val="8AD0D6"/>
              </a:buClr>
            </a:pPr>
            <a:endParaRPr lang="en-US" dirty="0"/>
          </a:p>
          <a:p>
            <a:pPr>
              <a:buClr>
                <a:srgbClr val="8AD0D6"/>
              </a:buClr>
            </a:pPr>
            <a:r>
              <a:rPr lang="en-US" dirty="0"/>
              <a:t>How do business processes, engineering processes, and systems/pipelines affect each-other?</a:t>
            </a:r>
          </a:p>
        </p:txBody>
      </p:sp>
    </p:spTree>
    <p:extLst>
      <p:ext uri="{BB962C8B-B14F-4D97-AF65-F5344CB8AC3E}">
        <p14:creationId xmlns:p14="http://schemas.microsoft.com/office/powerpoint/2010/main" val="2448916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A7849D-A01A-F511-1698-5C21EC33A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en-US" sz="3200" b="1" dirty="0">
                <a:solidFill>
                  <a:srgbClr val="FFFFFF"/>
                </a:solidFill>
                <a:ea typeface="+mj-lt"/>
                <a:cs typeface="+mj-lt"/>
              </a:rPr>
              <a:t>Business Process</a:t>
            </a:r>
            <a:br>
              <a:rPr lang="en-US" sz="3200" dirty="0">
                <a:solidFill>
                  <a:srgbClr val="FFFFFF"/>
                </a:solidFill>
                <a:cs typeface="Calibri Light"/>
              </a:rPr>
            </a:br>
            <a:r>
              <a:rPr lang="en-US" sz="3200" dirty="0">
                <a:solidFill>
                  <a:srgbClr val="FFFFFF"/>
                </a:solidFill>
                <a:cs typeface="Calibri Light"/>
              </a:rPr>
              <a:t>vs</a:t>
            </a:r>
            <a:br>
              <a:rPr lang="en-US" sz="3200" dirty="0">
                <a:cs typeface="Calibri Light"/>
              </a:rPr>
            </a:br>
            <a:r>
              <a:rPr lang="en-US" sz="3200" b="1" dirty="0">
                <a:solidFill>
                  <a:srgbClr val="FFFFFF"/>
                </a:solidFill>
                <a:cs typeface="Calibri Light"/>
              </a:rPr>
              <a:t>Engineering Process</a:t>
            </a:r>
            <a:br>
              <a:rPr lang="en-US" sz="3200" dirty="0">
                <a:solidFill>
                  <a:srgbClr val="FFFFFF"/>
                </a:solidFill>
                <a:cs typeface="Calibri Light"/>
              </a:rPr>
            </a:br>
            <a:r>
              <a:rPr lang="en-US" sz="3200" dirty="0">
                <a:solidFill>
                  <a:srgbClr val="FFFFFF"/>
                </a:solidFill>
                <a:cs typeface="Calibri Light"/>
              </a:rPr>
              <a:t>vs</a:t>
            </a:r>
            <a:br>
              <a:rPr lang="en-US" sz="3200" dirty="0">
                <a:cs typeface="Calibri Light"/>
              </a:rPr>
            </a:br>
            <a:r>
              <a:rPr lang="en-US" sz="3200" b="1" dirty="0">
                <a:solidFill>
                  <a:srgbClr val="FFFFFF"/>
                </a:solidFill>
                <a:cs typeface="Calibri Light"/>
              </a:rPr>
              <a:t>System (or Pipeline) Process</a:t>
            </a:r>
            <a:endParaRPr lang="en-US" sz="3200" b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7C1F1-F54C-A6A5-5B51-49ACED198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5919503" cy="447082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>
                <a:cs typeface="Calibri"/>
              </a:rPr>
              <a:t>Note the three different processes:</a:t>
            </a:r>
          </a:p>
          <a:p>
            <a:pPr>
              <a:lnSpc>
                <a:spcPct val="90000"/>
              </a:lnSpc>
            </a:pPr>
            <a:endParaRPr lang="en-US" dirty="0"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cs typeface="Calibri"/>
              </a:rPr>
              <a:t>Analyze Business Process to understand how the system of interest would support the Business meet the larger organization's objectives</a:t>
            </a:r>
          </a:p>
          <a:p>
            <a:pPr lvl="1">
              <a:lnSpc>
                <a:spcPct val="90000"/>
              </a:lnSpc>
            </a:pPr>
            <a:endParaRPr lang="en-US" dirty="0"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cs typeface="Calibri"/>
              </a:rPr>
              <a:t>Engineering Process to help guide the development and maintenance of system-of-interest</a:t>
            </a:r>
          </a:p>
          <a:p>
            <a:pPr lvl="1">
              <a:lnSpc>
                <a:spcPct val="90000"/>
              </a:lnSpc>
            </a:pPr>
            <a:endParaRPr lang="en-US" dirty="0">
              <a:cs typeface="Calibri"/>
            </a:endParaRPr>
          </a:p>
          <a:p>
            <a:pPr lvl="1">
              <a:lnSpc>
                <a:spcPct val="90000"/>
              </a:lnSpc>
            </a:pPr>
            <a:r>
              <a:rPr lang="en-US" dirty="0">
                <a:cs typeface="Calibri"/>
              </a:rPr>
              <a:t>System often execute data extractions, data transformations, data serving as a pipeline; pipeline can be viewed as a system’s process</a:t>
            </a:r>
          </a:p>
        </p:txBody>
      </p:sp>
    </p:spTree>
    <p:extLst>
      <p:ext uri="{BB962C8B-B14F-4D97-AF65-F5344CB8AC3E}">
        <p14:creationId xmlns:p14="http://schemas.microsoft.com/office/powerpoint/2010/main" val="22492044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6E4E5-61FA-5884-E635-83E7328B4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Engineering Processes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3CE56A5-9927-DD3A-4D4C-8DE462C8BE6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6111" y="2140085"/>
          <a:ext cx="9404352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79848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000982" y="2932253"/>
            <a:ext cx="2893671" cy="1462268"/>
          </a:xfrm>
          <a:prstGeom prst="rect">
            <a:avLst/>
          </a:prstGeom>
          <a:solidFill>
            <a:srgbClr val="4472C4">
              <a:alpha val="1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System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Engineering Processes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19423" y="3453114"/>
            <a:ext cx="105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 data</a:t>
            </a:r>
          </a:p>
        </p:txBody>
      </p:sp>
      <p:sp>
        <p:nvSpPr>
          <p:cNvPr id="5" name="Right Arrow 4"/>
          <p:cNvSpPr/>
          <p:nvPr/>
        </p:nvSpPr>
        <p:spPr>
          <a:xfrm>
            <a:off x="3781063" y="3453114"/>
            <a:ext cx="331808" cy="451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6784693" y="3453114"/>
            <a:ext cx="331808" cy="451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286264" y="3453114"/>
            <a:ext cx="1493742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/>
              <a:t>Data to actors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77200" y="4712756"/>
            <a:ext cx="10594567" cy="203132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b="1" dirty="0"/>
              <a:t>Interface</a:t>
            </a:r>
            <a:r>
              <a:rPr lang="en-US" dirty="0"/>
              <a:t>: part of the system that defines how the system exposes itself for interactions</a:t>
            </a:r>
            <a:br>
              <a:rPr lang="en-US" dirty="0"/>
            </a:br>
            <a:r>
              <a:rPr lang="en-US" dirty="0"/>
              <a:t>with external actors (systems)</a:t>
            </a:r>
          </a:p>
          <a:p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         The border of the system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ea typeface="+mn-lt"/>
                <a:cs typeface="+mn-lt"/>
              </a:rPr>
              <a:t>Some processes require an </a:t>
            </a:r>
            <a:r>
              <a:rPr lang="en-US" i="1" dirty="0">
                <a:ea typeface="+mn-lt"/>
                <a:cs typeface="+mn-lt"/>
              </a:rPr>
              <a:t>Interface Control Document (</a:t>
            </a:r>
            <a:r>
              <a:rPr lang="en-US" i="1" dirty="0">
                <a:cs typeface="Calibri"/>
              </a:rPr>
              <a:t>ICD)</a:t>
            </a:r>
            <a:r>
              <a:rPr lang="en-US" dirty="0">
                <a:cs typeface="Calibri"/>
              </a:rPr>
              <a:t> to capture these requirements,</a:t>
            </a:r>
          </a:p>
          <a:p>
            <a:r>
              <a:rPr lang="en-US" dirty="0">
                <a:cs typeface="Calibri"/>
              </a:rPr>
              <a:t>      </a:t>
            </a:r>
            <a:r>
              <a:rPr lang="en-US" dirty="0">
                <a:cs typeface="Calibri"/>
                <a:hlinkClick r:id="rId2"/>
              </a:rPr>
              <a:t>Example Template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94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000982" y="2932253"/>
            <a:ext cx="2893671" cy="14622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Engineering Processes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19423" y="3453114"/>
            <a:ext cx="105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 data</a:t>
            </a:r>
          </a:p>
        </p:txBody>
      </p:sp>
      <p:sp>
        <p:nvSpPr>
          <p:cNvPr id="5" name="Right Arrow 4"/>
          <p:cNvSpPr/>
          <p:nvPr/>
        </p:nvSpPr>
        <p:spPr>
          <a:xfrm>
            <a:off x="3781063" y="3453114"/>
            <a:ext cx="331808" cy="451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6784693" y="3453114"/>
            <a:ext cx="331808" cy="451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286264" y="3453114"/>
            <a:ext cx="1493742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/>
              <a:t>Data to actors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88040" y="4712446"/>
            <a:ext cx="8626079" cy="1477328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b="1" dirty="0"/>
              <a:t>Implementation</a:t>
            </a:r>
            <a:r>
              <a:rPr lang="en-US" dirty="0"/>
              <a:t>: part of the system that fulfills and executes the interactions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 The inner-part of the system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705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000982" y="2932253"/>
            <a:ext cx="2893671" cy="14622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Engineering Processes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19423" y="3453114"/>
            <a:ext cx="105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 data</a:t>
            </a:r>
          </a:p>
        </p:txBody>
      </p:sp>
      <p:sp>
        <p:nvSpPr>
          <p:cNvPr id="5" name="Right Arrow 4"/>
          <p:cNvSpPr/>
          <p:nvPr/>
        </p:nvSpPr>
        <p:spPr>
          <a:xfrm>
            <a:off x="3781063" y="3453114"/>
            <a:ext cx="331808" cy="451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6784693" y="3453114"/>
            <a:ext cx="331808" cy="451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286264" y="3453114"/>
            <a:ext cx="1493742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/>
              <a:t>Data to actors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362" y="4700161"/>
            <a:ext cx="10451900" cy="175432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b="1" dirty="0"/>
              <a:t>Component </a:t>
            </a:r>
            <a:r>
              <a:rPr lang="en-US" dirty="0"/>
              <a:t>or Sub-System: an isolatable part of the larger system</a:t>
            </a:r>
          </a:p>
          <a:p>
            <a:endParaRPr lang="en-US" dirty="0"/>
          </a:p>
          <a:p>
            <a:r>
              <a:rPr lang="en-US" dirty="0"/>
              <a:t>Often consider Components having distinct interfaces and implementations as well!</a:t>
            </a:r>
          </a:p>
          <a:p>
            <a:endParaRPr lang="en-US" dirty="0"/>
          </a:p>
          <a:p>
            <a:r>
              <a:rPr lang="en-US" dirty="0"/>
              <a:t>Implementation design strongly focused on what components to incorporate and how they</a:t>
            </a:r>
          </a:p>
          <a:p>
            <a:r>
              <a:rPr lang="en-US" dirty="0"/>
              <a:t>    Integrate with one-another</a:t>
            </a:r>
          </a:p>
        </p:txBody>
      </p:sp>
      <p:sp>
        <p:nvSpPr>
          <p:cNvPr id="10" name="Rectangle 9"/>
          <p:cNvSpPr/>
          <p:nvPr/>
        </p:nvSpPr>
        <p:spPr>
          <a:xfrm>
            <a:off x="4059885" y="3941707"/>
            <a:ext cx="662458" cy="3739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766437" y="3941707"/>
            <a:ext cx="662458" cy="3739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472989" y="3937778"/>
            <a:ext cx="662458" cy="3739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179541" y="3937778"/>
            <a:ext cx="662458" cy="3739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530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8526B90-1DB6-487A-2294-26E75989FBF5}"/>
              </a:ext>
            </a:extLst>
          </p:cNvPr>
          <p:cNvSpPr/>
          <p:nvPr/>
        </p:nvSpPr>
        <p:spPr>
          <a:xfrm>
            <a:off x="8993249" y="3007232"/>
            <a:ext cx="2893671" cy="14622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B5B4B5-C931-EC3D-7F85-1895DF93CED5}"/>
              </a:ext>
            </a:extLst>
          </p:cNvPr>
          <p:cNvSpPr/>
          <p:nvPr/>
        </p:nvSpPr>
        <p:spPr>
          <a:xfrm>
            <a:off x="-667699" y="3038762"/>
            <a:ext cx="2893671" cy="14622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919679" y="2932253"/>
            <a:ext cx="2893671" cy="14622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</a:t>
            </a:r>
          </a:p>
        </p:txBody>
      </p:sp>
      <p:sp>
        <p:nvSpPr>
          <p:cNvPr id="8" name="Rectangle 7"/>
          <p:cNvSpPr/>
          <p:nvPr/>
        </p:nvSpPr>
        <p:spPr>
          <a:xfrm>
            <a:off x="4000982" y="2932253"/>
            <a:ext cx="2893671" cy="14622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Engineering Processes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19423" y="3453114"/>
            <a:ext cx="105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 data</a:t>
            </a:r>
          </a:p>
        </p:txBody>
      </p:sp>
      <p:sp>
        <p:nvSpPr>
          <p:cNvPr id="5" name="Right Arrow 4"/>
          <p:cNvSpPr/>
          <p:nvPr/>
        </p:nvSpPr>
        <p:spPr>
          <a:xfrm>
            <a:off x="3781063" y="3453114"/>
            <a:ext cx="331808" cy="451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6784693" y="3453114"/>
            <a:ext cx="331808" cy="451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286264" y="3453114"/>
            <a:ext cx="1493742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/>
              <a:t>Data to actors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05639" y="4902890"/>
            <a:ext cx="3975512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/>
              <a:t>The Systems are generally not isolated!! 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8713991" y="3437681"/>
            <a:ext cx="331808" cy="451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63BBCF3-A7F8-BC99-86E2-61252903093F}"/>
              </a:ext>
            </a:extLst>
          </p:cNvPr>
          <p:cNvSpPr/>
          <p:nvPr/>
        </p:nvSpPr>
        <p:spPr>
          <a:xfrm>
            <a:off x="-746751" y="2947686"/>
            <a:ext cx="2893671" cy="14622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System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600A9154-919B-1792-BEB0-BFE4A1C0B238}"/>
              </a:ext>
            </a:extLst>
          </p:cNvPr>
          <p:cNvSpPr/>
          <p:nvPr/>
        </p:nvSpPr>
        <p:spPr>
          <a:xfrm>
            <a:off x="2021390" y="3437681"/>
            <a:ext cx="331808" cy="451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78C8FC75-9B35-B60F-DEE0-5F6B94331664}"/>
              </a:ext>
            </a:extLst>
          </p:cNvPr>
          <p:cNvSpPr/>
          <p:nvPr/>
        </p:nvSpPr>
        <p:spPr>
          <a:xfrm>
            <a:off x="11784076" y="3402564"/>
            <a:ext cx="331808" cy="4514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52180E5-00A8-F2EE-C521-B5A5E8549D38}"/>
              </a:ext>
            </a:extLst>
          </p:cNvPr>
          <p:cNvSpPr txBox="1"/>
          <p:nvPr/>
        </p:nvSpPr>
        <p:spPr>
          <a:xfrm>
            <a:off x="1946025" y="5602607"/>
            <a:ext cx="6768456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/>
              <a:t>Sometimes the data flows in multiple directions and to multiple actors</a:t>
            </a:r>
          </a:p>
        </p:txBody>
      </p:sp>
    </p:spTree>
    <p:extLst>
      <p:ext uri="{BB962C8B-B14F-4D97-AF65-F5344CB8AC3E}">
        <p14:creationId xmlns:p14="http://schemas.microsoft.com/office/powerpoint/2010/main" val="1396034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D71E08-B4B4-5414-8F2C-D547F4230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br>
              <a:rPr lang="en-US">
                <a:solidFill>
                  <a:srgbClr val="FFFFFF"/>
                </a:solidFill>
                <a:ea typeface="+mj-lt"/>
                <a:cs typeface="+mj-lt"/>
              </a:rPr>
            </a:br>
            <a:r>
              <a:rPr lang="en-US">
                <a:solidFill>
                  <a:srgbClr val="FFFFFF"/>
                </a:solidFill>
                <a:ea typeface="+mj-lt"/>
                <a:cs typeface="+mj-lt"/>
              </a:rPr>
              <a:t>Engineering Processes</a:t>
            </a:r>
            <a:endParaRPr lang="en-US">
              <a:solidFill>
                <a:srgbClr val="FFFFFF"/>
              </a:solidFill>
            </a:endParaRPr>
          </a:p>
          <a:p>
            <a:pPr algn="r"/>
            <a:endParaRPr lang="en-US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7429434-9051-AD36-2276-A72894BDF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5919503" cy="44708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700" dirty="0">
                <a:cs typeface="Calibri"/>
              </a:rPr>
              <a:t>May entail the following stages or steps:</a:t>
            </a:r>
          </a:p>
          <a:p>
            <a:pPr lvl="1"/>
            <a:r>
              <a:rPr lang="en-US" sz="1700" dirty="0">
                <a:cs typeface="Calibri"/>
              </a:rPr>
              <a:t>Requirements Analysis</a:t>
            </a:r>
          </a:p>
          <a:p>
            <a:pPr lvl="1"/>
            <a:r>
              <a:rPr lang="en-US" sz="1700" dirty="0">
                <a:cs typeface="Calibri"/>
              </a:rPr>
              <a:t>Feasibility</a:t>
            </a:r>
          </a:p>
          <a:p>
            <a:pPr lvl="1"/>
            <a:r>
              <a:rPr lang="en-US" sz="1700" dirty="0">
                <a:cs typeface="Calibri"/>
              </a:rPr>
              <a:t>Concept Generation</a:t>
            </a:r>
          </a:p>
          <a:p>
            <a:pPr lvl="1"/>
            <a:r>
              <a:rPr lang="en-US" sz="1700" dirty="0">
                <a:cs typeface="Calibri"/>
              </a:rPr>
              <a:t>Preliminary Design</a:t>
            </a:r>
          </a:p>
          <a:p>
            <a:pPr lvl="1"/>
            <a:r>
              <a:rPr lang="en-US" sz="1700" dirty="0">
                <a:cs typeface="Calibri"/>
              </a:rPr>
              <a:t>Detailed Design</a:t>
            </a:r>
          </a:p>
          <a:p>
            <a:pPr lvl="1"/>
            <a:r>
              <a:rPr lang="en-US" sz="1700" dirty="0">
                <a:cs typeface="Calibri"/>
              </a:rPr>
              <a:t>Operations Planning</a:t>
            </a:r>
          </a:p>
          <a:p>
            <a:pPr lvl="1"/>
            <a:endParaRPr lang="en-US" sz="1700">
              <a:cs typeface="Calibri"/>
            </a:endParaRPr>
          </a:p>
          <a:p>
            <a:r>
              <a:rPr lang="en-US" sz="1700" dirty="0">
                <a:cs typeface="Calibri"/>
              </a:rPr>
              <a:t>Often these stages are revisited throughout development and execution of system/pipeline as new requirements emerge and other requirements are removed</a:t>
            </a:r>
          </a:p>
        </p:txBody>
      </p:sp>
    </p:spTree>
    <p:extLst>
      <p:ext uri="{BB962C8B-B14F-4D97-AF65-F5344CB8AC3E}">
        <p14:creationId xmlns:p14="http://schemas.microsoft.com/office/powerpoint/2010/main" val="5988403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71E08-B4B4-5414-8F2C-D547F4230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8071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3900">
                <a:ea typeface="+mj-lt"/>
                <a:cs typeface="+mj-lt"/>
              </a:rPr>
            </a:br>
            <a:r>
              <a:rPr lang="en-US" sz="3900">
                <a:ea typeface="+mj-lt"/>
                <a:cs typeface="+mj-lt"/>
              </a:rPr>
              <a:t>Engineering Processes</a:t>
            </a:r>
            <a:endParaRPr lang="en-US" sz="3900"/>
          </a:p>
          <a:p>
            <a:pPr>
              <a:lnSpc>
                <a:spcPct val="90000"/>
              </a:lnSpc>
            </a:pPr>
            <a:endParaRPr lang="en-US" sz="3900">
              <a:cs typeface="Calibri Light"/>
            </a:endParaRPr>
          </a:p>
        </p:txBody>
      </p:sp>
      <p:pic>
        <p:nvPicPr>
          <p:cNvPr id="3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39299CBC-BC66-01DF-934E-DBA9F02EE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950" y="3031450"/>
            <a:ext cx="5274672" cy="2611466"/>
          </a:xfrm>
          <a:prstGeom prst="rect">
            <a:avLst/>
          </a:prstGeom>
          <a:effectLst/>
        </p:spPr>
      </p:pic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16E70A1F-0AC7-E491-37FC-474BBB5CD1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5650" y="2416033"/>
            <a:ext cx="4341999" cy="3542500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1B20EC5-1571-05ED-2854-C40815F4CA2E}"/>
              </a:ext>
            </a:extLst>
          </p:cNvPr>
          <p:cNvSpPr txBox="1"/>
          <p:nvPr/>
        </p:nvSpPr>
        <p:spPr>
          <a:xfrm>
            <a:off x="7922281" y="6033024"/>
            <a:ext cx="251271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Often Iterative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D295D5-9299-1DAC-1D62-73A8F502E4F1}"/>
              </a:ext>
            </a:extLst>
          </p:cNvPr>
          <p:cNvSpPr txBox="1"/>
          <p:nvPr/>
        </p:nvSpPr>
        <p:spPr>
          <a:xfrm>
            <a:off x="1379156" y="5957453"/>
            <a:ext cx="4326395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Employ Scientific Methods</a:t>
            </a:r>
          </a:p>
        </p:txBody>
      </p:sp>
    </p:spTree>
    <p:extLst>
      <p:ext uri="{BB962C8B-B14F-4D97-AF65-F5344CB8AC3E}">
        <p14:creationId xmlns:p14="http://schemas.microsoft.com/office/powerpoint/2010/main" val="11105932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77BACD1589054B9532B71AB47E772D" ma:contentTypeVersion="12" ma:contentTypeDescription="Create a new document." ma:contentTypeScope="" ma:versionID="9ef6d6188b7e5823194b9a4c4898fcb5">
  <xsd:schema xmlns:xsd="http://www.w3.org/2001/XMLSchema" xmlns:xs="http://www.w3.org/2001/XMLSchema" xmlns:p="http://schemas.microsoft.com/office/2006/metadata/properties" xmlns:ns1="http://schemas.microsoft.com/sharepoint/v3" xmlns:ns2="3869daf0-290f-4d1b-87bb-1e903551c6db" targetNamespace="http://schemas.microsoft.com/office/2006/metadata/properties" ma:root="true" ma:fieldsID="a8da31ccf9a2fedab683fda7be622698" ns1:_="" ns2:_="">
    <xsd:import namespace="http://schemas.microsoft.com/sharepoint/v3"/>
    <xsd:import namespace="3869daf0-290f-4d1b-87bb-1e903551c6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1:_ip_UnifiedCompliancePolicyProperties" minOccurs="0"/>
                <xsd:element ref="ns1:_ip_UnifiedCompliancePolicyUIAction" minOccurs="0"/>
                <xsd:element ref="ns2:lcf76f155ced4ddcb4097134ff3c332f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69daf0-290f-4d1b-87bb-1e903551c6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cffaf5dc-3735-4fce-97e2-f6f35f147f7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lcf76f155ced4ddcb4097134ff3c332f xmlns="3869daf0-290f-4d1b-87bb-1e903551c6db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B30D09C-D1C5-4E9D-A402-47C1A26929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869daf0-290f-4d1b-87bb-1e903551c6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2E67C40-BD79-4300-8E52-5D17243C42E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3869daf0-290f-4d1b-87bb-1e903551c6db"/>
  </ds:schemaRefs>
</ds:datastoreItem>
</file>

<file path=customXml/itemProps3.xml><?xml version="1.0" encoding="utf-8"?>
<ds:datastoreItem xmlns:ds="http://schemas.openxmlformats.org/officeDocument/2006/customXml" ds:itemID="{5DA29826-2EE0-4573-976A-D8804445A29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18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Ion</vt:lpstr>
      <vt:lpstr>Engineering Processes</vt:lpstr>
      <vt:lpstr>Business Process vs Engineering Process vs System (or Pipeline) Process</vt:lpstr>
      <vt:lpstr>Engineering Processes</vt:lpstr>
      <vt:lpstr>Engineering Processes</vt:lpstr>
      <vt:lpstr>Engineering Processes</vt:lpstr>
      <vt:lpstr>Engineering Processes</vt:lpstr>
      <vt:lpstr>Engineering Processes</vt:lpstr>
      <vt:lpstr> Engineering Processes </vt:lpstr>
      <vt:lpstr> Engineering Processes </vt:lpstr>
      <vt:lpstr>PowerPoint Presentation</vt:lpstr>
      <vt:lpstr>Engineering Processes</vt:lpstr>
      <vt:lpstr>Engineering Processes</vt:lpstr>
      <vt:lpstr>Engineering Processes</vt:lpstr>
      <vt:lpstr>Engineering Processes</vt:lpstr>
      <vt:lpstr>Engineering Processes</vt:lpstr>
      <vt:lpstr>Engineering Processes</vt:lpstr>
      <vt:lpstr>Engineering Processes</vt:lpstr>
      <vt:lpstr>Engineering Process Recap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Processes</dc:title>
  <dc:creator/>
  <cp:lastModifiedBy/>
  <cp:revision>124</cp:revision>
  <dcterms:created xsi:type="dcterms:W3CDTF">2024-01-03T15:12:47Z</dcterms:created>
  <dcterms:modified xsi:type="dcterms:W3CDTF">2024-01-03T15:59:57Z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0x0101008077BACD1589054B9532B71AB47E772D</vt:lpwstr>
  </property>
  <property fmtid="{D5CDD505-2E9C-101B-9397-08002B2CF9AE}" pid="4" name="_SourceUrl">
    <vt:lpwstr/>
  </property>
  <property fmtid="{D5CDD505-2E9C-101B-9397-08002B2CF9AE}" pid="5" name="_SharedFileIndex">
    <vt:lpwstr/>
  </property>
  <property fmtid="{D5CDD505-2E9C-101B-9397-08002B2CF9AE}" pid="6" name="ComplianceAsset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</Properties>
</file>

<file path=docProps/thumbnail.jpeg>
</file>